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91046-B28C-4B41-A569-36C2D758D664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1EEF7-81C0-4587-A82C-11AE4415F0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80728"/>
            <a:ext cx="8229600" cy="1448140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Развлечение «Осень в гости к нам пришла»</a:t>
            </a:r>
            <a:endParaRPr lang="ru-RU" sz="2800" dirty="0"/>
          </a:p>
        </p:txBody>
      </p:sp>
      <p:pic>
        <p:nvPicPr>
          <p:cNvPr id="4" name="Picture 4" descr="C:\Users\Наталья\Desktop\271394-free-download-fall-leaves-background-flowers-gallery-3833x15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484784"/>
          </a:xfrm>
          <a:prstGeom prst="rect">
            <a:avLst/>
          </a:prstGeom>
          <a:noFill/>
        </p:spPr>
      </p:pic>
      <p:pic>
        <p:nvPicPr>
          <p:cNvPr id="5" name="Picture 7" descr="C:\Users\Наталья\Desktop\фото осень 22\IMG_5687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581128"/>
            <a:ext cx="2664296" cy="194421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</p:pic>
      <p:pic>
        <p:nvPicPr>
          <p:cNvPr id="6" name="Picture 8" descr="C:\Users\Наталья\Desktop\фото осень 22\IMG_571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636912"/>
            <a:ext cx="2664296" cy="2016224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</p:pic>
      <p:pic>
        <p:nvPicPr>
          <p:cNvPr id="7" name="Picture 12" descr="C:\Users\Наталья\Desktop\фото осень 22\IMG_572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4581128"/>
            <a:ext cx="2690831" cy="1944216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</p:pic>
      <p:pic>
        <p:nvPicPr>
          <p:cNvPr id="8" name="Picture 11" descr="C:\Users\Наталья\Desktop\фото осень 22\IMG_569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276872"/>
            <a:ext cx="2643174" cy="198238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</p:pic>
      <p:pic>
        <p:nvPicPr>
          <p:cNvPr id="1026" name="Picture 2" descr="C:\Users\Наталья\Desktop\1614556761_43-p-osennie-listya-na-belom-fone-kartinki-5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4725144"/>
            <a:ext cx="3096344" cy="1857364"/>
          </a:xfrm>
          <a:prstGeom prst="rect">
            <a:avLst/>
          </a:prstGeom>
          <a:noFill/>
        </p:spPr>
      </p:pic>
      <p:pic>
        <p:nvPicPr>
          <p:cNvPr id="11" name="Рисунок 10" descr="C:\Users\USER\Desktop\1666692002033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2348880"/>
            <a:ext cx="2664296" cy="2016224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Развлечение «Осень в гости к нам пришла»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Развлечение «Осень в гости к нам пришла»</dc:title>
  <dc:creator>Наталья</dc:creator>
  <cp:lastModifiedBy>USER</cp:lastModifiedBy>
  <cp:revision>4</cp:revision>
  <dcterms:created xsi:type="dcterms:W3CDTF">2022-10-25T09:24:43Z</dcterms:created>
  <dcterms:modified xsi:type="dcterms:W3CDTF">2022-10-25T10:04:47Z</dcterms:modified>
</cp:coreProperties>
</file>