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4B67-924E-4A8C-B0B5-224873B37359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ADF8F-1F91-47E0-A987-FA785441E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4B67-924E-4A8C-B0B5-224873B37359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ADF8F-1F91-47E0-A987-FA785441E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4B67-924E-4A8C-B0B5-224873B37359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ADF8F-1F91-47E0-A987-FA785441E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4B67-924E-4A8C-B0B5-224873B37359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ADF8F-1F91-47E0-A987-FA785441E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4B67-924E-4A8C-B0B5-224873B37359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ADF8F-1F91-47E0-A987-FA785441E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4B67-924E-4A8C-B0B5-224873B37359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ADF8F-1F91-47E0-A987-FA785441E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4B67-924E-4A8C-B0B5-224873B37359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ADF8F-1F91-47E0-A987-FA785441E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4B67-924E-4A8C-B0B5-224873B37359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ADF8F-1F91-47E0-A987-FA785441E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4B67-924E-4A8C-B0B5-224873B37359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ADF8F-1F91-47E0-A987-FA785441E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4B67-924E-4A8C-B0B5-224873B37359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ADF8F-1F91-47E0-A987-FA785441E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4B67-924E-4A8C-B0B5-224873B37359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ADF8F-1F91-47E0-A987-FA785441E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94B67-924E-4A8C-B0B5-224873B37359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ADF8F-1F91-47E0-A987-FA785441EA2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Фон для деловой презентации (240 фото) 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8338" cy="68580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62068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Комната психологической разгрузки</a:t>
            </a:r>
            <a:endParaRPr lang="ru-RU" sz="2000" b="1" dirty="0">
              <a:solidFill>
                <a:srgbClr val="0070C0"/>
              </a:solidFill>
            </a:endParaRPr>
          </a:p>
        </p:txBody>
      </p:sp>
      <p:pic>
        <p:nvPicPr>
          <p:cNvPr id="6" name="Рисунок 5" descr="D:\фото 2015\пСИХОЛОГИЧЕСКАЯ КОМНАТА\IMG_040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96752"/>
            <a:ext cx="266429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D:\фото 2015\пСИХОЛОГИЧЕСКАЯ КОМНАТА\IMG_0405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3717032"/>
            <a:ext cx="266429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D:\фото 2015\пСИХОЛОГИЧЕСКАЯ КОМНАТА\IMG_0409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1196752"/>
            <a:ext cx="2736304" cy="2227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D:\фото 2015\пСИХОЛОГИЧЕСКАЯ КОМНАТА\IMG_0414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3717032"/>
            <a:ext cx="2735585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D:\фото 2015\пСИХОЛОГИЧЕСКАЯ КОМНАТА\IMG_0395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75856" y="1196752"/>
            <a:ext cx="273630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2022-09-23T10:04:52Z</dcterms:created>
  <dcterms:modified xsi:type="dcterms:W3CDTF">2022-09-23T10:18:27Z</dcterms:modified>
</cp:coreProperties>
</file>