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B2C9-C404-4B75-9876-EDC945E7541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94B4-DD9A-49C8-A12C-858068B7E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80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B2C9-C404-4B75-9876-EDC945E7541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94B4-DD9A-49C8-A12C-858068B7E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11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B2C9-C404-4B75-9876-EDC945E7541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94B4-DD9A-49C8-A12C-858068B7E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98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B2C9-C404-4B75-9876-EDC945E7541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94B4-DD9A-49C8-A12C-858068B7E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485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B2C9-C404-4B75-9876-EDC945E7541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94B4-DD9A-49C8-A12C-858068B7E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712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B2C9-C404-4B75-9876-EDC945E7541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94B4-DD9A-49C8-A12C-858068B7E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68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B2C9-C404-4B75-9876-EDC945E7541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94B4-DD9A-49C8-A12C-858068B7E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60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B2C9-C404-4B75-9876-EDC945E7541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94B4-DD9A-49C8-A12C-858068B7E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841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B2C9-C404-4B75-9876-EDC945E7541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94B4-DD9A-49C8-A12C-858068B7E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068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B2C9-C404-4B75-9876-EDC945E7541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94B4-DD9A-49C8-A12C-858068B7E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63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B2C9-C404-4B75-9876-EDC945E7541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94B4-DD9A-49C8-A12C-858068B7E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979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3B2C9-C404-4B75-9876-EDC945E7541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F94B4-DD9A-49C8-A12C-858068B7E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677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Аня\Desktop\1666807028202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704465" cy="2028825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704466" cy="2030413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avatars.mds.yandex.net/get-images-cbir/7186484/tNGsLOD3QtrLeJjUk2iztg8277/ocr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3677" y="2393486"/>
            <a:ext cx="2871937" cy="20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81128"/>
            <a:ext cx="2730500" cy="2060575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2627447" cy="2060575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3" y="870050"/>
            <a:ext cx="2483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группа «Нарциссы»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         «Осень в гости к нам пришла»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556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USER</cp:lastModifiedBy>
  <cp:revision>3</cp:revision>
  <dcterms:created xsi:type="dcterms:W3CDTF">2022-10-26T18:11:45Z</dcterms:created>
  <dcterms:modified xsi:type="dcterms:W3CDTF">2022-10-27T07:56:22Z</dcterms:modified>
</cp:coreProperties>
</file>