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8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3B2C9-C404-4B75-9876-EDC945E7541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94B4-DD9A-49C8-A12C-858068B7E1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8808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3B2C9-C404-4B75-9876-EDC945E7541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94B4-DD9A-49C8-A12C-858068B7E1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4112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3B2C9-C404-4B75-9876-EDC945E7541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94B4-DD9A-49C8-A12C-858068B7E1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9852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3B2C9-C404-4B75-9876-EDC945E7541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94B4-DD9A-49C8-A12C-858068B7E1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4853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3B2C9-C404-4B75-9876-EDC945E7541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94B4-DD9A-49C8-A12C-858068B7E1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7122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3B2C9-C404-4B75-9876-EDC945E7541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94B4-DD9A-49C8-A12C-858068B7E1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8680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3B2C9-C404-4B75-9876-EDC945E7541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94B4-DD9A-49C8-A12C-858068B7E1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8605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3B2C9-C404-4B75-9876-EDC945E7541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94B4-DD9A-49C8-A12C-858068B7E1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8415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3B2C9-C404-4B75-9876-EDC945E7541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94B4-DD9A-49C8-A12C-858068B7E1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0684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3B2C9-C404-4B75-9876-EDC945E7541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94B4-DD9A-49C8-A12C-858068B7E1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8631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3B2C9-C404-4B75-9876-EDC945E7541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94B4-DD9A-49C8-A12C-858068B7E1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9791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3B2C9-C404-4B75-9876-EDC945E7541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F94B4-DD9A-49C8-A12C-858068B7E1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6778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C:\Users\Аня\Desktop\1666807028202 (1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60648"/>
            <a:ext cx="2704465" cy="2028825"/>
          </a:xfrm>
          <a:prstGeom prst="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2704466" cy="2030413"/>
          </a:xfrm>
          <a:prstGeom prst="rect">
            <a:avLst/>
          </a:prstGeom>
          <a:noFill/>
          <a:ln w="19050">
            <a:solidFill>
              <a:srgbClr val="FFC000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https://avatars.mds.yandex.net/get-images-cbir/7186484/tNGsLOD3QtrLeJjUk2iztg8277/ocr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53677" y="2393486"/>
            <a:ext cx="2871937" cy="207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581128"/>
            <a:ext cx="2730500" cy="2060575"/>
          </a:xfrm>
          <a:prstGeom prst="rect">
            <a:avLst/>
          </a:prstGeom>
          <a:noFill/>
          <a:ln w="19050">
            <a:solidFill>
              <a:srgbClr val="FFC000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81128"/>
            <a:ext cx="2627447" cy="2060575"/>
          </a:xfrm>
          <a:prstGeom prst="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47863" y="870050"/>
            <a:ext cx="24835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группа «Нарциссы»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Развлечение          «Осень в гости к нам пришла»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55567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14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Аня</dc:creator>
  <cp:lastModifiedBy>USER</cp:lastModifiedBy>
  <cp:revision>3</cp:revision>
  <dcterms:created xsi:type="dcterms:W3CDTF">2022-10-26T18:11:45Z</dcterms:created>
  <dcterms:modified xsi:type="dcterms:W3CDTF">2022-10-27T07:56:22Z</dcterms:modified>
</cp:coreProperties>
</file>