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3" r:id="rId3"/>
    <p:sldId id="269" r:id="rId4"/>
    <p:sldId id="270" r:id="rId5"/>
    <p:sldId id="271" r:id="rId6"/>
    <p:sldId id="274" r:id="rId7"/>
    <p:sldId id="276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CC0000"/>
    <a:srgbClr val="663300"/>
    <a:srgbClr val="00642D"/>
    <a:srgbClr val="800000"/>
    <a:srgbClr val="D2A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72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3C32-6023-4FA2-9FE4-D8643EE160E4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A2D61-26C7-47D6-9CBF-F9F9CE7E78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10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A2D61-26C7-47D6-9CBF-F9F9CE7E786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912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98D34-4CDA-4D85-8EBC-F22A46966EFB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1D4F9-B5EA-48CF-A2B6-BA217BF01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091C-E482-4AF2-AF63-69BD65C5CC90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C57EF-9AB8-4A32-A4CB-E0F1CDDDE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BA0EC-9878-4720-84CF-1A0BB66ED26B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37D24-24BD-4AAC-BFDB-49EFBE951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742D-13DB-4CCD-B2AC-9EC043E431F1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2F65D-F532-4EE4-8056-1588E3568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BEEB9-C78F-4F57-8B66-8E13C740B095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01BD-746E-4661-B851-E7722C867E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5F95-AB34-4C08-96CF-3C03142C46BA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E9D8E-37A8-42AF-B72F-2A582CA91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3824-51C5-4629-B14F-57E1BA7C5A60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10698-BB3C-436F-8F43-7C2E8DC5A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71E6D-F4C8-423D-8A0F-C9FE4540A54A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2E5D-C599-4F7E-85A5-C091BF160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4DA40-319C-464E-89DA-1E36984BF55E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64745-3583-4F11-B09A-D2C4B2D58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28AAA-4AFA-4D85-8334-21A329A2DE68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9488-B1B5-4A00-A60F-26B9D15CD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DADF9-D068-4582-B320-AA548BA3CAA1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B9FF-C4FB-48CC-8D6A-F30F9CF5F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BD8E77-92D4-4E21-9392-5A03BFE68683}" type="datetimeFigureOut">
              <a:rPr lang="ru-RU"/>
              <a:pPr>
                <a:defRPr/>
              </a:pPr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30B218-2111-46E2-882A-B244FF35A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Подзаголовок 2"/>
          <p:cNvSpPr txBox="1">
            <a:spLocks/>
          </p:cNvSpPr>
          <p:nvPr/>
        </p:nvSpPr>
        <p:spPr bwMode="auto">
          <a:xfrm>
            <a:off x="2195736" y="2348880"/>
            <a:ext cx="554461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«МЫ ПОМНИМ!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МЫ ГОРДИМСЯ!»</a:t>
            </a:r>
          </a:p>
          <a:p>
            <a:pPr marL="342900" indent="-342900" algn="ctr">
              <a:spcBef>
                <a:spcPct val="20000"/>
              </a:spcBef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подготовили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Костюнина О.И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 marL="342900" indent="-342900" algn="r">
              <a:spcBef>
                <a:spcPct val="2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Князева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О.В.</a:t>
            </a:r>
          </a:p>
          <a:p>
            <a:pPr marL="342900" indent="-342900" algn="ctr">
              <a:spcBef>
                <a:spcPct val="20000"/>
              </a:spcBef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г.о.г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Бор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624736" cy="5472608"/>
          </a:xfrm>
        </p:spPr>
        <p:txBody>
          <a:bodyPr/>
          <a:lstStyle/>
          <a:p>
            <a:pPr marL="900430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>Был великий день Победы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Много лет тому назад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День Победы помнят деды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Знает каждый из внучат.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Я знаю от папы, я знаю от деда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Девятого мая пришла к нам ПОБЕДА! 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Победного дня весь народ ожидал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>
                <a:latin typeface="Times New Roman" panose="02020603050405020304" pitchFamily="18" charset="0"/>
              </a:rPr>
              <a:t>Тот день самым радостным праздником стал</a:t>
            </a:r>
            <a:r>
              <a:rPr lang="ru-RU" sz="1400" b="1" dirty="0">
                <a:latin typeface="Times New Roman" panose="02020603050405020304" pitchFamily="18" charset="0"/>
              </a:rPr>
              <a:t>!</a:t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800" dirty="0"/>
              <a:t>В преддверии празднования Дня Победы в целях патриотического воспитания дошкольников, любви к своей Родине и уважения к людям, которые ковали </a:t>
            </a:r>
            <a:r>
              <a:rPr lang="ru-RU" sz="1800" dirty="0" smtClean="0"/>
              <a:t>Победу. В ДОО </a:t>
            </a:r>
            <a:r>
              <a:rPr lang="ru-RU" sz="1800" dirty="0"/>
              <a:t>прошли мероприятия, направленные на укрепление нравственно-патриотических чувств дошкольников, формирование знаний о ВОВ через различные виды деятельности.</a:t>
            </a:r>
            <a:br>
              <a:rPr lang="ru-RU" sz="1800" dirty="0"/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ÑÐµ Ð² ÑÑÑÑÐºÐ¾Ð¹ Ð¸Ð·Ð±Ðµ, ÐºÑÐ¾Ð¼Ðµ Ð¿ÐµÑÐ¸, Ð´ÐµÑÐµÐ²ÑÐ½Ð½Ð¾Ðµ: Ð¿Ð¾ÑÐ¾Ð»Ð¾Ðº, ÑÐµÑÐ°Ð½ÑÐµ ÑÑÐµÐ½Ñ, Ð¿ÑÐ¸ÑÑÑÐ¾ÐµÐ½Ð½ÑÐµ Ð»Ð°Ð²ÐºÐ¸, Ð¿Ð¾Ð»ÐºÐ¸-Ð¿Ð¾Ð»Ð°Ð²Ð¾ÑÐ½Ð¸ÐºÐ¸ Ð²Ð´Ð¾Ð»Ñ ÑÑÐµÐ½ Ð½Ð¸Ð¶Ðµ Ð¿Ð¾ÑÐ¾Ð»ÐºÐ°, Ð¾Ð±ÐµÐ´ÐµÐ½Ð½ÑÐ¹ ÑÑÐ¾Ð», Ð´ÐµÑÑÐºÐ°Ñ ÐºÐ¾Ð»ÑÐ±ÐµÐ»ÑÐºÐ°, Ð´Ð¾Ð¼Ð°ÑÐ½ÑÑ ÑÑÐ²Ð°ÑÑ. ÐÐµÑÐµÐ²Ð¾ Ð¸Ð·Ð»ÑÑÐ°ÐµÑ Ð¼ÑÐ³ÐºÐ¸Ð¹ Ð·Ð¾Ð»Ð¾ÑÐ¸ÑÑÑÐ¹ ÑÐ²ÐµÑ. ÐÐ³Ð¾ ÐºÑÐ°ÑÐ¾ÑÑ Ð¾ÑÐ¾Ð±ÐµÐ½Ð½Ð¾ Ð¾ÑÑÑÐ¾ ÑÑÐ²ÑÑÐ²Ð¾Ð²Ð°Ð» ÐºÑÐµÑÑÑÑÐ½Ð¸Ð½.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80528" y="116632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691680" y="404664"/>
            <a:ext cx="6912768" cy="667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Просмотрели презентацию «Никто не забыт и ничто не забыто» для развития общего кругозора детей, формирования чувства патриотизма.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В совместной деятельности с детьми были проведены тематические беседы, чтение художественной литературы о войне, ребята посмотрели познавательный видео ролик о военной технике.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Приняли участие в концерте ко Дню Победы.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Приняли участие в акции «Окна Победы».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Приняли участие в возложении цветов к Вечному Огню.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3365B5B-3020-8DE2-5306-080A4A5154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5286" y="4002017"/>
            <a:ext cx="2957605" cy="2235295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59D5DC5-5FAF-6D30-E092-A8AF3CDB21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3467283"/>
            <a:ext cx="2232248" cy="3267768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87" y="-17711"/>
            <a:ext cx="899934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836712"/>
            <a:ext cx="58326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   </a:t>
            </a:r>
            <a:r>
              <a:rPr lang="ru-RU" dirty="0" smtClean="0">
                <a:solidFill>
                  <a:prstClr val="black"/>
                </a:solidFill>
                <a:latin typeface="+mn-lt"/>
              </a:rPr>
              <a:t>Для </a:t>
            </a:r>
            <a:r>
              <a:rPr lang="ru-RU" dirty="0">
                <a:solidFill>
                  <a:prstClr val="black"/>
                </a:solidFill>
                <a:latin typeface="+mn-lt"/>
              </a:rPr>
              <a:t>закрепление памяти, творческих способностей дети раскрашивали заготовки раскрасок военной техники, лепили танки.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96136" y="3212976"/>
            <a:ext cx="2139702" cy="2852936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83746" y="3356992"/>
            <a:ext cx="3029168" cy="2181001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72177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ÑÐµ Ð² ÑÑÑÑÐºÐ¾Ð¹ Ð¸Ð·Ð±Ðµ, ÐºÑÐ¾Ð¼Ðµ Ð¿ÐµÑÐ¸, Ð´ÐµÑÐµÐ²ÑÐ½Ð½Ð¾Ðµ: Ð¿Ð¾ÑÐ¾Ð»Ð¾Ðº, ÑÐµÑÐ°Ð½ÑÐµ ÑÑÐµÐ½Ñ, Ð¿ÑÐ¸ÑÑÑÐ¾ÐµÐ½Ð½ÑÐµ Ð»Ð°Ð²ÐºÐ¸, Ð¿Ð¾Ð»ÐºÐ¸-Ð¿Ð¾Ð»Ð°Ð²Ð¾ÑÐ½Ð¸ÐºÐ¸ Ð²Ð´Ð¾Ð»Ñ ÑÑÐµÐ½ Ð½Ð¸Ð¶Ðµ Ð¿Ð¾ÑÐ¾Ð»ÐºÐ°, Ð¾Ð±ÐµÐ´ÐµÐ½Ð½ÑÐ¹ ÑÑÐ¾Ð», Ð´ÐµÑÑÐºÐ°Ñ ÐºÐ¾Ð»ÑÐ±ÐµÐ»ÑÐºÐ°, Ð´Ð¾Ð¼Ð°ÑÐ½ÑÑ ÑÑÐ²Ð°ÑÑ. ÐÐµÑÐµÐ²Ð¾ Ð¸Ð·Ð»ÑÑÐ°ÐµÑ Ð¼ÑÐ³ÐºÐ¸Ð¹ Ð·Ð¾Ð»Ð¾ÑÐ¸ÑÑÑÐ¹ ÑÐ²ÐµÑ. ÐÐ³Ð¾ ÐºÑÐ°ÑÐ¾ÑÑ Ð¾ÑÐ¾Ð±ÐµÐ½Ð½Ð¾ Ð¾ÑÑÑÐ¾ ÑÑÐ²ÑÑÐ²Ð¾Ð²Ð°Ð» ÐºÑÐµÑÑÑÑÐ½Ð¸Ð½.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123728" y="260648"/>
            <a:ext cx="65916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n-lt"/>
              </a:rPr>
              <a:t>     В </a:t>
            </a:r>
            <a:r>
              <a:rPr lang="ru-RU" dirty="0">
                <a:latin typeface="+mn-lt"/>
              </a:rPr>
              <a:t>группе и приёмной  для создания праздничного настроения оформлена развивающая среда: подготовлены сюжетные фотографии военных лет и </a:t>
            </a:r>
            <a:r>
              <a:rPr lang="ru-RU" dirty="0" smtClean="0">
                <a:latin typeface="+mn-lt"/>
              </a:rPr>
              <a:t>рисунки </a:t>
            </a:r>
            <a:r>
              <a:rPr lang="ru-RU" dirty="0">
                <a:latin typeface="+mn-lt"/>
              </a:rPr>
              <a:t>детей, в уголке для родителей размещены папки - консультации. В группе оформили книжную выставку «Военная техника»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76056" y="1988840"/>
            <a:ext cx="3693516" cy="2493123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9040"/>
          <a:stretch>
            <a:fillRect/>
          </a:stretch>
        </p:blipFill>
        <p:spPr>
          <a:xfrm>
            <a:off x="2123728" y="3140968"/>
            <a:ext cx="2736304" cy="2953739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73541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1" y="116632"/>
            <a:ext cx="7601669" cy="6624736"/>
          </a:xfrm>
        </p:spPr>
        <p:txBody>
          <a:bodyPr/>
          <a:lstStyle/>
          <a:p>
            <a:pPr marL="90043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23728" y="3429000"/>
            <a:ext cx="3240360" cy="288032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EC51FEF-99DF-4A44-FD38-4100C211A7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6697" y="3428999"/>
            <a:ext cx="3144603" cy="288032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9592864-3F51-8E50-70E7-952748F43B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332656"/>
            <a:ext cx="3240360" cy="288032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A7747A0-1A25-44A6-78E2-974FD19FB6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332656"/>
            <a:ext cx="3096344" cy="288032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83533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5807" y="-19835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624736" cy="5472608"/>
          </a:xfrm>
        </p:spPr>
        <p:txBody>
          <a:bodyPr/>
          <a:lstStyle/>
          <a:p>
            <a:pPr marL="90043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</a:rPr>
            </a:b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b="1" dirty="0">
                <a:latin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i="1" dirty="0">
              <a:solidFill>
                <a:srgbClr val="E2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6EF45FF-184A-36FA-BA16-32FEB7BDB9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332656"/>
            <a:ext cx="3709919" cy="2828875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C9E7BF-9DE9-D61D-A945-7E1C2ED3FA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484784"/>
            <a:ext cx="3672408" cy="2791194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86CCBEF-8522-C9DB-4F46-B94338F75C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3645024"/>
            <a:ext cx="3679054" cy="2808312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84879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Ð¡ÑÐ¾Ð» â ÐÐ¾Ð¶ÑÑ Ð»Ð°Ð´Ð¾Ð½Ñ 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835824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764704"/>
            <a:ext cx="6246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+mn-lt"/>
              </a:rPr>
              <a:t>Мы надеется, что проделанная нами работа способствовала формированию чувства патриотизма, уважения к героическому прошлому нашей Родины.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Верим, что люди поймут, что если быть вместе, любить и уважать друг друга, можно жить дружно и счастливо. И вместе строить мир!</a:t>
            </a:r>
          </a:p>
          <a:p>
            <a:pPr algn="ctr"/>
            <a:endParaRPr lang="ru-RU" sz="2000" b="1" dirty="0">
              <a:latin typeface="+mn-lt"/>
            </a:endParaRPr>
          </a:p>
          <a:p>
            <a:pPr algn="ctr"/>
            <a:r>
              <a:rPr lang="ru-RU" sz="2000" b="1" dirty="0">
                <a:latin typeface="+mn-lt"/>
              </a:rPr>
              <a:t>Пусть пулеметы не строчат,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И пушки грозные молчат,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Пусть в небе не клубится дым,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Пусть небо будет голубым,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Пусть бомбовозы по нему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Не прилетают ни к кому,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Не гибнут люди, города…</a:t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Мир нужен на земле всегда!</a:t>
            </a:r>
          </a:p>
          <a:p>
            <a:pPr algn="ctr"/>
            <a:endParaRPr lang="ru-RU" sz="2000" b="1" dirty="0">
              <a:latin typeface="+mn-lt"/>
            </a:endParaRPr>
          </a:p>
          <a:p>
            <a:pPr algn="ctr"/>
            <a:r>
              <a:rPr lang="ru-RU" sz="2000" b="1" dirty="0">
                <a:latin typeface="+mn-lt"/>
              </a:rPr>
              <a:t>С ДНЁМ ПОБЕДЫ!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80000"/>
      </a:hlink>
      <a:folHlink>
        <a:srgbClr val="E36C09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133</Words>
  <Application>Microsoft Office PowerPoint</Application>
  <PresentationFormat>Экран (4:3)</PresentationFormat>
  <Paragraphs>52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         Был великий день Победы Много лет тому назад День Победы помнят деды Знает каждый из внучат. Я знаю от папы, я знаю от деда Девятого мая пришла к нам ПОБЕДА!  Победного дня весь народ ожидал Тот день самым радостным праздником стал!    В преддверии празднования Дня Победы в целях патриотического воспитания дошкольников, любви к своей Родине и уважения к людям, которые ковали Победу. В ДОО прошли мероприятия, направленные на укрепление нравственно-патриотических чувств дошкольников, формирование знаний о ВОВ через различные виды деятельности.           </vt:lpstr>
      <vt:lpstr>Слайд 3</vt:lpstr>
      <vt:lpstr>Слайд 4</vt:lpstr>
      <vt:lpstr>Слайд 5</vt:lpstr>
      <vt:lpstr>             </vt:lpstr>
      <vt:lpstr>        .           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USER</cp:lastModifiedBy>
  <cp:revision>46</cp:revision>
  <dcterms:created xsi:type="dcterms:W3CDTF">2014-10-04T11:14:22Z</dcterms:created>
  <dcterms:modified xsi:type="dcterms:W3CDTF">2023-05-10T11:32:00Z</dcterms:modified>
</cp:coreProperties>
</file>