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9" r:id="rId4"/>
    <p:sldId id="270" r:id="rId5"/>
    <p:sldId id="271" r:id="rId6"/>
    <p:sldId id="274" r:id="rId7"/>
    <p:sldId id="276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CC0000"/>
    <a:srgbClr val="663300"/>
    <a:srgbClr val="00642D"/>
    <a:srgbClr val="800000"/>
    <a:srgbClr val="D2A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33C32-6023-4FA2-9FE4-D8643EE160E4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2D61-26C7-47D6-9CBF-F9F9CE7E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10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2D61-26C7-47D6-9CBF-F9F9CE7E786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12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8D34-4CDA-4D85-8EBC-F22A46966EFB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D4F9-B5EA-48CF-A2B6-BA217BF01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091C-E482-4AF2-AF63-69BD65C5CC90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57EF-9AB8-4A32-A4CB-E0F1CDDD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A0EC-9878-4720-84CF-1A0BB66ED26B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7D24-24BD-4AAC-BFDB-49EFBE951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742D-13DB-4CCD-B2AC-9EC043E431F1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F65D-F532-4EE4-8056-1588E356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EEB9-C78F-4F57-8B66-8E13C740B095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01BD-746E-4661-B851-E7722C867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5F95-AB34-4C08-96CF-3C03142C46BA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9D8E-37A8-42AF-B72F-2A582CA91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3824-51C5-4629-B14F-57E1BA7C5A60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0698-BB3C-436F-8F43-7C2E8DC5A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1E6D-F4C8-423D-8A0F-C9FE4540A54A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2E5D-C599-4F7E-85A5-C091BF160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DA40-319C-464E-89DA-1E36984BF55E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745-3583-4F11-B09A-D2C4B2D5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8AAA-4AFA-4D85-8334-21A329A2DE68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9488-B1B5-4A00-A60F-26B9D15C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ADF9-D068-4582-B320-AA548BA3CAA1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B9FF-C4FB-48CC-8D6A-F30F9CF5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D8E77-92D4-4E21-9392-5A03BFE68683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30B218-2111-46E2-882A-B244FF35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Подзаголовок 2"/>
          <p:cNvSpPr txBox="1">
            <a:spLocks/>
          </p:cNvSpPr>
          <p:nvPr/>
        </p:nvSpPr>
        <p:spPr bwMode="auto">
          <a:xfrm>
            <a:off x="2195736" y="2348880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«МЫ ПОМНИМ!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 ГОРДИМСЯ!»</a:t>
            </a: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Костюнина О.И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Князева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О.В.</a:t>
            </a:r>
          </a:p>
          <a:p>
            <a:pPr marL="342900" indent="-342900" algn="ctr">
              <a:spcBef>
                <a:spcPct val="20000"/>
              </a:spcBef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г.о.г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Бор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24736" cy="5472608"/>
          </a:xfrm>
        </p:spPr>
        <p:txBody>
          <a:bodyPr/>
          <a:lstStyle/>
          <a:p>
            <a:pPr marL="90043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>Был великий день Победы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Много лет тому назад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День Победы помнят деды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Знает каждый из внучат.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Я знаю от папы, я знаю от деда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Девятого мая пришла к нам ПОБЕДА!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Победного дня весь народ ожидал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</a:rPr>
              <a:t>Тот день самым радостным праздником стал</a:t>
            </a:r>
            <a:r>
              <a:rPr lang="ru-RU" sz="1400" b="1" dirty="0">
                <a:latin typeface="Times New Roman" panose="02020603050405020304" pitchFamily="18" charset="0"/>
              </a:rPr>
              <a:t>!</a:t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800" dirty="0"/>
              <a:t>В преддверии празднования Дня Победы в целях патриотического воспитания дошкольников, любви к своей Родине и уважения к людям, которые ковали </a:t>
            </a:r>
            <a:r>
              <a:rPr lang="ru-RU" sz="1800" dirty="0" smtClean="0"/>
              <a:t>Победу. В ДОО </a:t>
            </a:r>
            <a:r>
              <a:rPr lang="ru-RU" sz="1800" dirty="0"/>
              <a:t>прошли мероприятия, направленные на укрепление нравственно-патриотических чувств дошкольников, формирование знаний о ВОВ через различные виды деятельности.</a:t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b="1" i="1" dirty="0">
              <a:solidFill>
                <a:srgbClr val="E2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ÑÐµ Ð² ÑÑÑÑÐºÐ¾Ð¹ Ð¸Ð·Ð±Ðµ, ÐºÑÐ¾Ð¼Ðµ Ð¿ÐµÑÐ¸, Ð´ÐµÑÐµÐ²ÑÐ½Ð½Ð¾Ðµ: Ð¿Ð¾ÑÐ¾Ð»Ð¾Ðº, ÑÐµÑÐ°Ð½ÑÐµ ÑÑÐµÐ½Ñ, Ð¿ÑÐ¸ÑÑÑÐ¾ÐµÐ½Ð½ÑÐµ Ð»Ð°Ð²ÐºÐ¸, Ð¿Ð¾Ð»ÐºÐ¸-Ð¿Ð¾Ð»Ð°Ð²Ð¾ÑÐ½Ð¸ÐºÐ¸ Ð²Ð´Ð¾Ð»Ñ ÑÑÐµÐ½ Ð½Ð¸Ð¶Ðµ Ð¿Ð¾ÑÐ¾Ð»ÐºÐ°, Ð¾Ð±ÐµÐ´ÐµÐ½Ð½ÑÐ¹ ÑÑÐ¾Ð», Ð´ÐµÑÑÐºÐ°Ñ ÐºÐ¾Ð»ÑÐ±ÐµÐ»ÑÐºÐ°, Ð´Ð¾Ð¼Ð°ÑÐ½ÑÑ ÑÑÐ²Ð°ÑÑ. ÐÐµÑÐµÐ²Ð¾ Ð¸Ð·Ð»ÑÑÐ°ÐµÑ Ð¼ÑÐ³ÐºÐ¸Ð¹ Ð·Ð¾Ð»Ð¾ÑÐ¸ÑÑÑÐ¹ ÑÐ²ÐµÑ. ÐÐ³Ð¾ ÐºÑÐ°ÑÐ¾ÑÑ Ð¾ÑÐ¾Ð±ÐµÐ½Ð½Ð¾ Ð¾ÑÑÑÐ¾ ÑÑÐ²ÑÑÐ²Ð¾Ð²Ð°Ð» ÐºÑÐµÑÑÑÑÐ½Ð¸Ð½.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0528" y="116632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912768" cy="667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Просмотрели презентацию «Никто не забыт и ничто не забыто» для развития общего кругозора детей, формирования чувства патриотизма.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В совместной деятельности с детьми были проведены тематические беседы, чтение художественной литературы о войне, ребята посмотрели познавательный видео ролик о военной технике.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Приняли участие в концерте ко Дню Победы.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Приняли участие в акции «Окна Победы».</a:t>
            </a:r>
          </a:p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Приняли участие в возложении цветов к Вечному Огню.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365B5B-3020-8DE2-5306-080A4A515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286" y="4002017"/>
            <a:ext cx="2957605" cy="223529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9D5DC5-5FAF-6D30-E092-A8AF3CDB2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467283"/>
            <a:ext cx="2232248" cy="32677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7" y="-17711"/>
            <a:ext cx="899934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83671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закрепление памяти, творческих способностей дети раскрашивали заготовки раскрасок военной техники, лепили танки.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3212976"/>
            <a:ext cx="2139702" cy="285293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3746" y="3356992"/>
            <a:ext cx="3029168" cy="2181001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177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ÑÐµ Ð² ÑÑÑÑÐºÐ¾Ð¹ Ð¸Ð·Ð±Ðµ, ÐºÑÐ¾Ð¼Ðµ Ð¿ÐµÑÐ¸, Ð´ÐµÑÐµÐ²ÑÐ½Ð½Ð¾Ðµ: Ð¿Ð¾ÑÐ¾Ð»Ð¾Ðº, ÑÐµÑÐ°Ð½ÑÐµ ÑÑÐµÐ½Ñ, Ð¿ÑÐ¸ÑÑÑÐ¾ÐµÐ½Ð½ÑÐµ Ð»Ð°Ð²ÐºÐ¸, Ð¿Ð¾Ð»ÐºÐ¸-Ð¿Ð¾Ð»Ð°Ð²Ð¾ÑÐ½Ð¸ÐºÐ¸ Ð²Ð´Ð¾Ð»Ñ ÑÑÐµÐ½ Ð½Ð¸Ð¶Ðµ Ð¿Ð¾ÑÐ¾Ð»ÐºÐ°, Ð¾Ð±ÐµÐ´ÐµÐ½Ð½ÑÐ¹ ÑÑÐ¾Ð», Ð´ÐµÑÑÐºÐ°Ñ ÐºÐ¾Ð»ÑÐ±ÐµÐ»ÑÐºÐ°, Ð´Ð¾Ð¼Ð°ÑÐ½ÑÑ ÑÑÐ²Ð°ÑÑ. ÐÐµÑÐµÐ²Ð¾ Ð¸Ð·Ð»ÑÑÐ°ÐµÑ Ð¼ÑÐ³ÐºÐ¸Ð¹ Ð·Ð¾Ð»Ð¾ÑÐ¸ÑÑÑÐ¹ ÑÐ²ÐµÑ. ÐÐ³Ð¾ ÐºÑÐ°ÑÐ¾ÑÑ Ð¾ÑÐ¾Ð±ÐµÐ½Ð½Ð¾ Ð¾ÑÑÑÐ¾ ÑÑÐ²ÑÑÐ²Ð¾Ð²Ð°Ð» ÐºÑÐµÑÑÑÑÐ½Ð¸Ð½.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65916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     В </a:t>
            </a:r>
            <a:r>
              <a:rPr lang="ru-RU" dirty="0">
                <a:latin typeface="+mn-lt"/>
              </a:rPr>
              <a:t>группе и приёмной  для создания праздничного настроения оформлена развивающая среда: подготовлены сюжетные фотографии военных лет и </a:t>
            </a:r>
            <a:r>
              <a:rPr lang="ru-RU" dirty="0" smtClean="0">
                <a:latin typeface="+mn-lt"/>
              </a:rPr>
              <a:t>рисунки </a:t>
            </a:r>
            <a:r>
              <a:rPr lang="ru-RU" dirty="0">
                <a:latin typeface="+mn-lt"/>
              </a:rPr>
              <a:t>детей, в уголке для родителей размещены папки - консультации. В группе оформили книжную выставку «Военная техника»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1988840"/>
            <a:ext cx="3693516" cy="249312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9040"/>
          <a:stretch>
            <a:fillRect/>
          </a:stretch>
        </p:blipFill>
        <p:spPr>
          <a:xfrm>
            <a:off x="2123728" y="3140968"/>
            <a:ext cx="2736304" cy="295373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541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259631" y="116632"/>
            <a:ext cx="7601669" cy="6624736"/>
          </a:xfrm>
        </p:spPr>
        <p:txBody>
          <a:bodyPr/>
          <a:lstStyle/>
          <a:p>
            <a:pPr marL="90043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b="1" i="1" dirty="0">
              <a:solidFill>
                <a:srgbClr val="E2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3429000"/>
            <a:ext cx="3240360" cy="28803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C51FEF-99DF-4A44-FD38-4100C211A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697" y="3428999"/>
            <a:ext cx="3144603" cy="28803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9592864-3F51-8E50-70E7-952748F43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2656"/>
            <a:ext cx="3240360" cy="28803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7747A0-1A25-44A6-78E2-974FD19FB6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2656"/>
            <a:ext cx="3096344" cy="28803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353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807" y="-19835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24736" cy="5472608"/>
          </a:xfrm>
        </p:spPr>
        <p:txBody>
          <a:bodyPr/>
          <a:lstStyle/>
          <a:p>
            <a:pPr marL="90043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endParaRPr lang="ru-RU" sz="1400" b="1" i="1" dirty="0">
              <a:solidFill>
                <a:srgbClr val="E2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6EF45FF-184A-36FA-BA16-32FEB7BD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32656"/>
            <a:ext cx="3709919" cy="282887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C9E7BF-9DE9-D61D-A945-7E1C2ED3F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672408" cy="279119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86CCBEF-8522-C9DB-4F46-B94338F75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645024"/>
            <a:ext cx="3679054" cy="28083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4879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 Ð¡ÑÐ¾Ð» â ÐÐ¾Ð¶ÑÑ Ð»Ð°Ð´Ð¾Ð½Ñ 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764704"/>
            <a:ext cx="624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Мы надеется, что проделанная нами работа способствовала формированию чувства патриотизма, уважения к героическому прошлому нашей Родины.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Верим, что люди поймут, что если быть вместе, любить и уважать друг друга, можно жить дружно и счастливо. И вместе строить мир!</a:t>
            </a:r>
          </a:p>
          <a:p>
            <a:pPr algn="ctr"/>
            <a:endParaRPr lang="ru-RU" sz="2000" b="1" dirty="0">
              <a:latin typeface="+mn-lt"/>
            </a:endParaRPr>
          </a:p>
          <a:p>
            <a:pPr algn="ctr"/>
            <a:r>
              <a:rPr lang="ru-RU" sz="2000" b="1" dirty="0">
                <a:latin typeface="+mn-lt"/>
              </a:rPr>
              <a:t>Пусть пулеметы не строчат,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 пушки грозные молчат,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Пусть в небе не клубится дым,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Пусть небо будет голубым,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Пусть бомбовозы по нему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Не прилетают ни к кому,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Не гибнут люди, города…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Мир нужен на земле всегда!</a:t>
            </a:r>
          </a:p>
          <a:p>
            <a:pPr algn="ctr"/>
            <a:endParaRPr lang="ru-RU" sz="2000" b="1" dirty="0">
              <a:latin typeface="+mn-lt"/>
            </a:endParaRPr>
          </a:p>
          <a:p>
            <a:pPr algn="ctr"/>
            <a:r>
              <a:rPr lang="ru-RU" sz="2000" b="1" dirty="0">
                <a:latin typeface="+mn-lt"/>
              </a:rPr>
              <a:t>С ДНЁМ ПОБЕДЫ!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133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       Был великий день Победы Много лет тому назад День Победы помнят деды Знает каждый из внучат. Я знаю от папы, я знаю от деда Девятого мая пришла к нам ПОБЕДА!  Победного дня весь народ ожидал Тот день самым радостным праздником стал!    В преддверии празднования Дня Победы в целях патриотического воспитания дошкольников, любви к своей Родине и уважения к людям, которые ковали Победу. В ДОО прошли мероприятия, направленные на укрепление нравственно-патриотических чувств дошкольников, формирование знаний о ВОВ через различные виды деятельности.           </vt:lpstr>
      <vt:lpstr>Слайд 3</vt:lpstr>
      <vt:lpstr>Слайд 4</vt:lpstr>
      <vt:lpstr>Слайд 5</vt:lpstr>
      <vt:lpstr>             </vt:lpstr>
      <vt:lpstr>        .          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46</cp:revision>
  <dcterms:created xsi:type="dcterms:W3CDTF">2014-10-04T11:14:22Z</dcterms:created>
  <dcterms:modified xsi:type="dcterms:W3CDTF">2023-05-10T11:32:00Z</dcterms:modified>
</cp:coreProperties>
</file>