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3D32-228C-405C-B746-24BE4226583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17B0-E237-43C6-B856-5CD0DAABB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Шаблон презентации по правилам дорожного движения - презентация, доклад,  проек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221012_155200_resized_20221013_021250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05064"/>
            <a:ext cx="2520280" cy="237626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Рисунок 6" descr="IMG_20221012_153752_resized_20221013_025254777.jpg"/>
          <p:cNvPicPr>
            <a:picLocks noChangeAspect="1"/>
          </p:cNvPicPr>
          <p:nvPr/>
        </p:nvPicPr>
        <p:blipFill>
          <a:blip r:embed="rId4" cstate="print"/>
          <a:srcRect b="16216"/>
          <a:stretch>
            <a:fillRect/>
          </a:stretch>
        </p:blipFill>
        <p:spPr>
          <a:xfrm>
            <a:off x="2771800" y="4077072"/>
            <a:ext cx="2520280" cy="2376264"/>
          </a:xfrm>
          <a:prstGeom prst="rect">
            <a:avLst/>
          </a:prstGeom>
          <a:ln w="190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 descr="IMG_20221010_102242_resized_20221013_021835139.jpg"/>
          <p:cNvPicPr>
            <a:picLocks noChangeAspect="1"/>
          </p:cNvPicPr>
          <p:nvPr/>
        </p:nvPicPr>
        <p:blipFill>
          <a:blip r:embed="rId5" cstate="print"/>
          <a:srcRect t="15910" b="12495"/>
          <a:stretch>
            <a:fillRect/>
          </a:stretch>
        </p:blipFill>
        <p:spPr>
          <a:xfrm>
            <a:off x="395536" y="1484784"/>
            <a:ext cx="2490041" cy="2376264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IMG_20221012_155554_resized_20221013_021249172.jpg"/>
          <p:cNvPicPr>
            <a:picLocks noChangeAspect="1"/>
          </p:cNvPicPr>
          <p:nvPr/>
        </p:nvPicPr>
        <p:blipFill>
          <a:blip r:embed="rId6" cstate="print"/>
          <a:srcRect l="5411" r="5304" b="8654"/>
          <a:stretch>
            <a:fillRect/>
          </a:stretch>
        </p:blipFill>
        <p:spPr>
          <a:xfrm>
            <a:off x="3203848" y="1340768"/>
            <a:ext cx="2520280" cy="237626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0" name="Содержимое 7" descr="IMG_20221012_153640_resized_20221013_021251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836712"/>
            <a:ext cx="2520280" cy="2376264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7504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«Засветись. Стань заметнее на дороге».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№ 3.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2022-10-13T13:33:31Z</dcterms:created>
  <dcterms:modified xsi:type="dcterms:W3CDTF">2022-10-14T06:40:44Z</dcterms:modified>
</cp:coreProperties>
</file>