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965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311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13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2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751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869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872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9079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1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5950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36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A35F1-4A79-41FF-AFFD-36751A5DE7FE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6CCD7-52CA-4D56-BF0C-E18C6AE52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23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5250"/>
            <a:ext cx="8496944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332656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ЗАСВЕТИСЬ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СТАНЬ  ЗАМЕТНЕЙ  НА  ДОРОГЕ»</a:t>
            </a:r>
          </a:p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старшая группа № 10 «НАРЦИССЫ»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029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2976563" cy="2232025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0648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049426" cy="2287069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3068960"/>
            <a:ext cx="252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«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Светофорик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62373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Команда «Зебра»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04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7379" y="-4869"/>
            <a:ext cx="3816424" cy="286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1513"/>
            <a:ext cx="3600400" cy="2700300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20072" y="3681280"/>
            <a:ext cx="3636352" cy="2727264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632" y="2564904"/>
            <a:ext cx="3636352" cy="2727264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2" y="3176127"/>
            <a:ext cx="3642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              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Разгадываем ребусы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566124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Капитаны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 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соревнуются 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вождении машин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580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6672"/>
            <a:ext cx="3582144" cy="268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947" y="476672"/>
            <a:ext cx="4100053" cy="3075040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51712"/>
            <a:ext cx="4072602" cy="3054450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221088"/>
            <a:ext cx="240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знаем ли мы знаки ?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792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6340" y="432048"/>
            <a:ext cx="3995936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238" y="1545486"/>
            <a:ext cx="5022704" cy="3767028"/>
          </a:xfrm>
          <a:prstGeom prst="rect">
            <a:avLst/>
          </a:prstGeom>
          <a:ln w="19050"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61048"/>
            <a:ext cx="3240360" cy="2160240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6021288"/>
            <a:ext cx="4615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Вручение медалей « Лучшему знатоку ПДД»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96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6502102" cy="592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69269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44835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53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USER</cp:lastModifiedBy>
  <cp:revision>9</cp:revision>
  <dcterms:created xsi:type="dcterms:W3CDTF">2022-10-13T17:59:11Z</dcterms:created>
  <dcterms:modified xsi:type="dcterms:W3CDTF">2022-10-14T06:39:04Z</dcterms:modified>
</cp:coreProperties>
</file>