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65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1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1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51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6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87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07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1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95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3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35F1-4A79-41FF-AFFD-36751A5DE7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CCD7-52CA-4D56-BF0C-E18C6AE52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2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8496944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ЗАСВЕТИСЬ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СТАНЬ  ЗАМЕТНЕЙ  НА  ДОРОГЕ»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старшая группа № 10 «НАРЦИССЫ»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9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976563" cy="223202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49426" cy="2287069"/>
          </a:xfrm>
          <a:prstGeom prst="rect">
            <a:avLst/>
          </a:prstGeom>
          <a:ln w="190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068960"/>
            <a:ext cx="25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Команда «Зебра»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379" y="-4869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513"/>
            <a:ext cx="3600400" cy="270030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681280"/>
            <a:ext cx="3636352" cy="2727264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32" y="2564904"/>
            <a:ext cx="3636352" cy="2727264"/>
          </a:xfrm>
          <a:prstGeom prst="rect">
            <a:avLst/>
          </a:prstGeom>
          <a:ln w="190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3176127"/>
            <a:ext cx="364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Разгадываем ребусы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Капитаны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соревнуются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вождении машин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8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582144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47" y="476672"/>
            <a:ext cx="4100053" cy="3075040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51712"/>
            <a:ext cx="4072602" cy="305445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22108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знаем ли мы знаки 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79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340" y="432048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38" y="1545486"/>
            <a:ext cx="5022704" cy="3767028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240360" cy="216024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21288"/>
            <a:ext cx="461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медалей « Лучшему знатоку ПДД»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02102" cy="59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8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9</cp:revision>
  <dcterms:created xsi:type="dcterms:W3CDTF">2022-10-13T17:59:11Z</dcterms:created>
  <dcterms:modified xsi:type="dcterms:W3CDTF">2022-10-14T06:39:04Z</dcterms:modified>
</cp:coreProperties>
</file>