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-2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404111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858585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257707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040279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969779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00864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134094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41418891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6013995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004067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6898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17.10.2022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610455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260649"/>
            <a:ext cx="7772400" cy="936103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Акция «Засветись» группа №</a:t>
            </a:r>
            <a:r>
              <a:rPr lang="ru-RU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5</a:t>
            </a:r>
            <a:endParaRPr lang="ru-RU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6" name="Picture 2" descr="http://39detsad.ru/wp-content/uploads/2019-03-22-4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99792" y="1268760"/>
            <a:ext cx="3790440" cy="2448272"/>
          </a:xfrm>
          <a:prstGeom prst="rect">
            <a:avLst/>
          </a:prstGeom>
          <a:ln w="19050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C:\Users\unix\Downloads\IMG-d3b2ce89e2acd36c8e7e1f8654ec9fae-V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4077072"/>
            <a:ext cx="2398093" cy="2620548"/>
          </a:xfrm>
          <a:prstGeom prst="rect">
            <a:avLst/>
          </a:prstGeom>
          <a:ln w="19050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:\Users\unix\Downloads\IMG_20221016_112407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74654" y="1340768"/>
            <a:ext cx="1641963" cy="2376264"/>
          </a:xfrm>
          <a:prstGeom prst="rect">
            <a:avLst/>
          </a:prstGeom>
          <a:ln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9" name="Picture 5" descr="C:\Users\unix\Downloads\IMG-5cf7c7939b4e3fb2b5a14690c9969b45-V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804248" y="1268760"/>
            <a:ext cx="1826568" cy="2405442"/>
          </a:xfrm>
          <a:prstGeom prst="rect">
            <a:avLst/>
          </a:prstGeom>
          <a:ln w="19050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75856" y="4077072"/>
            <a:ext cx="2376264" cy="2620548"/>
          </a:xfrm>
          <a:prstGeom prst="rect">
            <a:avLst/>
          </a:prstGeom>
          <a:ln w="19050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31" name="Picture 7"/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6084168" y="4077072"/>
            <a:ext cx="2438636" cy="2647959"/>
          </a:xfrm>
          <a:prstGeom prst="rect">
            <a:avLst/>
          </a:prstGeom>
          <a:ln w="19050">
            <a:solidFill>
              <a:srgbClr val="002060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xmlns="" val="3760667421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7</Words>
  <Application>Microsoft Office PowerPoint</Application>
  <PresentationFormat>Экран (4:3)</PresentationFormat>
  <Paragraphs>1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Акция «Засветись» группа №5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Акция «Засветись» группа №5 «Подснежники»</dc:title>
  <dc:creator>unix</dc:creator>
  <cp:lastModifiedBy>USER</cp:lastModifiedBy>
  <cp:revision>5</cp:revision>
  <dcterms:created xsi:type="dcterms:W3CDTF">2022-10-16T08:28:40Z</dcterms:created>
  <dcterms:modified xsi:type="dcterms:W3CDTF">2022-10-17T05:46:14Z</dcterms:modified>
</cp:coreProperties>
</file>