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40411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85858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25770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04027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96977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00864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3409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41889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01399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00406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16898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61045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260649"/>
            <a:ext cx="7772400" cy="936103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Акция «Засветись» группа №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ttp://39detsad.ru/wp-content/uploads/2019-03-22-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99792" y="1268760"/>
            <a:ext cx="3790440" cy="2448272"/>
          </a:xfrm>
          <a:prstGeom prst="rect">
            <a:avLst/>
          </a:prstGeom>
          <a:ln w="19050">
            <a:solidFill>
              <a:srgbClr val="00206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unix\Downloads\IMG-d3b2ce89e2acd36c8e7e1f8654ec9fae-V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4077072"/>
            <a:ext cx="2398093" cy="2620548"/>
          </a:xfrm>
          <a:prstGeom prst="rect">
            <a:avLst/>
          </a:prstGeom>
          <a:ln w="19050">
            <a:solidFill>
              <a:srgbClr val="00206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unix\Downloads\IMG_20221016_112407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4654" y="1340768"/>
            <a:ext cx="1641963" cy="2376264"/>
          </a:xfrm>
          <a:prstGeom prst="rect">
            <a:avLst/>
          </a:prstGeom>
          <a:ln>
            <a:solidFill>
              <a:srgbClr val="00206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unix\Downloads\IMG-5cf7c7939b4e3fb2b5a14690c9969b45-V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04248" y="1268760"/>
            <a:ext cx="1826568" cy="2405442"/>
          </a:xfrm>
          <a:prstGeom prst="rect">
            <a:avLst/>
          </a:prstGeom>
          <a:ln w="19050">
            <a:solidFill>
              <a:srgbClr val="00206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75856" y="4077072"/>
            <a:ext cx="2376264" cy="2620548"/>
          </a:xfrm>
          <a:prstGeom prst="rect">
            <a:avLst/>
          </a:prstGeom>
          <a:ln w="19050">
            <a:solidFill>
              <a:srgbClr val="00206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84168" y="4077072"/>
            <a:ext cx="2438636" cy="2647959"/>
          </a:xfrm>
          <a:prstGeom prst="rect">
            <a:avLst/>
          </a:prstGeom>
          <a:ln w="19050">
            <a:solidFill>
              <a:srgbClr val="00206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76066742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</TotalTime>
  <Words>7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Акция «Засветись» группа №5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Акция «Засветись» группа №5 «Подснежники»</dc:title>
  <dc:creator>unix</dc:creator>
  <cp:lastModifiedBy>USER</cp:lastModifiedBy>
  <cp:revision>5</cp:revision>
  <dcterms:created xsi:type="dcterms:W3CDTF">2022-10-16T08:28:40Z</dcterms:created>
  <dcterms:modified xsi:type="dcterms:W3CDTF">2022-10-17T05:46:14Z</dcterms:modified>
</cp:coreProperties>
</file>