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41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585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77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02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97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086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0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188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399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040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689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104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9"/>
            <a:ext cx="7772400" cy="93610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«Засветись» группа №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39detsad.ru/wp-content/uploads/2019-03-22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3790440" cy="244827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nix\Downloads\IMG-d3b2ce89e2acd36c8e7e1f8654ec9fae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2398093" cy="262054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nix\Downloads\IMG_20221016_1124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654" y="1340768"/>
            <a:ext cx="1641963" cy="237626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nix\Downloads\IMG-5cf7c7939b4e3fb2b5a14690c9969b45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68760"/>
            <a:ext cx="1826568" cy="240544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2376264" cy="262054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77072"/>
            <a:ext cx="2438636" cy="2647959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0667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7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Акция «Засветись» группа №5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«Засветись» группа №5 «Подснежники»</dc:title>
  <dc:creator>unix</dc:creator>
  <cp:lastModifiedBy>USER</cp:lastModifiedBy>
  <cp:revision>5</cp:revision>
  <dcterms:created xsi:type="dcterms:W3CDTF">2022-10-16T08:28:40Z</dcterms:created>
  <dcterms:modified xsi:type="dcterms:W3CDTF">2022-10-17T05:46:14Z</dcterms:modified>
</cp:coreProperties>
</file>