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3" r:id="rId3"/>
    <p:sldId id="262" r:id="rId4"/>
    <p:sldId id="265" r:id="rId5"/>
    <p:sldId id="270" r:id="rId6"/>
    <p:sldId id="266" r:id="rId7"/>
    <p:sldId id="258" r:id="rId8"/>
    <p:sldId id="264" r:id="rId9"/>
    <p:sldId id="260" r:id="rId10"/>
    <p:sldId id="268" r:id="rId11"/>
    <p:sldId id="26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-114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198795" y="-21511"/>
            <a:ext cx="46736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1154" y="2708476"/>
            <a:ext cx="4417807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1154" y="4421081"/>
            <a:ext cx="4413071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18325" y="1516829"/>
            <a:ext cx="28448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C981470-B08A-48A6-B64D-03B748D5B9EB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71360" y="5719967"/>
            <a:ext cx="3775456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8795" y="5719967"/>
            <a:ext cx="858221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1030147"/>
            <a:ext cx="1979271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4395" y="1030147"/>
            <a:ext cx="7231605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94" y="2900830"/>
            <a:ext cx="8849957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194" y="4267201"/>
            <a:ext cx="8849956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2815" y="2316009"/>
            <a:ext cx="407619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961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2450" y="2316010"/>
            <a:ext cx="407428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859" y="856527"/>
            <a:ext cx="4120587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777" y="2657435"/>
            <a:ext cx="4406096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5456" y="4136994"/>
            <a:ext cx="4398379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2565" y="2660904"/>
            <a:ext cx="4401312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0278" y="693795"/>
            <a:ext cx="4479497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2841" y="4133089"/>
            <a:ext cx="4400764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406400" y="0"/>
            <a:ext cx="13243109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609600" y="333488"/>
            <a:ext cx="109728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6081656" y="-21511"/>
            <a:ext cx="4905488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323" y="2323652"/>
            <a:ext cx="9036423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C981470-B08A-48A6-B64D-03B748D5B9EB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03881" y="1674674"/>
            <a:ext cx="6718859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«Засветись!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Стань заметней на дороге!»</a:t>
            </a:r>
          </a:p>
          <a:p>
            <a:pPr algn="ctr"/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 воспитатели 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подготовительной группы №12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Князева О.В., Костюнина О.И.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89942" y="4790941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3028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32113" y="3048001"/>
            <a:ext cx="95141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Фликеры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детям купите , родители</a:t>
            </a:r>
            <a:b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пусть на дороге их видят водители!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mamasvjet_assortimjent_aksjessuary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87827" y="404055"/>
            <a:ext cx="11016343" cy="2438859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9" name="Рисунок 8" descr="image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92184" y="3445329"/>
            <a:ext cx="1933303" cy="3020786"/>
          </a:xfrm>
          <a:prstGeom prst="roundRect">
            <a:avLst/>
          </a:prstGeom>
          <a:ln w="57150">
            <a:noFill/>
          </a:ln>
          <a:effectLst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SpotsFrameColour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pic>
        <p:nvPicPr>
          <p:cNvPr id="3" name="Рисунок 2" descr="1521245026058_540565_1440x960_152124502653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530803" y="1225303"/>
            <a:ext cx="3962400" cy="2815458"/>
          </a:xfrm>
          <a:prstGeom prst="round2SameRect">
            <a:avLst>
              <a:gd name="adj1" fmla="val 16667"/>
              <a:gd name="adj2" fmla="val 26991"/>
            </a:avLst>
          </a:prstGeom>
          <a:ln w="57150">
            <a:solidFill>
              <a:srgbClr val="00B05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5508172" y="4332512"/>
            <a:ext cx="57694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ешеходы обязаны носить на одежде светоотражающие элементы при движении по проезжей части вне населенных пунктов в темное время суток. Ранее ношение светоотражателей носило рекомендательный характер.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og_og_1462878265226486628 (2)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96686" y="3444389"/>
            <a:ext cx="4324967" cy="2594499"/>
          </a:xfrm>
          <a:prstGeom prst="round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8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5910" y="554724"/>
            <a:ext cx="3672548" cy="2650435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15144" y="631371"/>
            <a:ext cx="92539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Водителю легче заметить одежду ярких цветов!</a:t>
            </a:r>
          </a:p>
          <a:p>
            <a:pPr algn="ctr"/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нужно носить на одежде светоотражающие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элементы – ФЛИКЕРЫ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3" descr="Картинки по запросу светоотражающие наклейки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839968" y="3194304"/>
            <a:ext cx="2926079" cy="2253511"/>
          </a:xfrm>
          <a:prstGeom prst="rect">
            <a:avLst/>
          </a:prstGeom>
        </p:spPr>
      </p:pic>
      <p:pic>
        <p:nvPicPr>
          <p:cNvPr id="9" name="Рисунок 8" descr="841204068_md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67630" y="2412874"/>
            <a:ext cx="2390098" cy="2541264"/>
          </a:xfrm>
          <a:prstGeom prst="rect">
            <a:avLst/>
          </a:prstGeom>
        </p:spPr>
      </p:pic>
      <p:pic>
        <p:nvPicPr>
          <p:cNvPr id="10" name="Рисунок 5" descr="Картинки по запросу светоотражающий браслет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5424" y="3834040"/>
            <a:ext cx="2651120" cy="2291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6" descr="Картинки по запросу светоотражающий браслет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51392" y="4035641"/>
            <a:ext cx="2417631" cy="2090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pic>
        <p:nvPicPr>
          <p:cNvPr id="3" name="Рисунок 2" descr="img18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22514" y="391886"/>
            <a:ext cx="11125200" cy="61177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13648" y="8530"/>
            <a:ext cx="12192000" cy="6888778"/>
          </a:xfrm>
          <a:prstGeom prst="rect">
            <a:avLst/>
          </a:prstGeom>
        </p:spPr>
      </p:pic>
      <p:pic>
        <p:nvPicPr>
          <p:cNvPr id="5" name="Рисунок 9" descr="Картинки по запросу светоотражатели на обув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1918" y="755904"/>
            <a:ext cx="2702258" cy="219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Картинки по запросу светоотражатели носить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1489" y="3485610"/>
            <a:ext cx="2749023" cy="2526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3" descr="Картинки по запросу светоотражатели носить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84192" y="708766"/>
            <a:ext cx="2725184" cy="2168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4" descr="Картинки по запросу светоотражатели носить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8266" y="708765"/>
            <a:ext cx="2988474" cy="2241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7" descr="Картинки по запросу светоотражатели носить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1812" y="3473417"/>
            <a:ext cx="2708219" cy="2512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0212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-30778"/>
            <a:ext cx="12192000" cy="68887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7829" y="457200"/>
            <a:ext cx="1050862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 ношения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фликеров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должны  быть видны с любого направления. Нельзя носить светоотражатель только с одной стороны. Проезжая с другой стороны водитель его просто не заметит.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пешеходе должно находиться не менее 4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фликеров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на левой и правой руках, на груди и спине. Чем больше 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фликеров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тем лучше. Особенно это касается маленьких детей. Из-за своего маленького роста дети почти незаметны для автомобилиста.</a:t>
            </a:r>
          </a:p>
          <a:p>
            <a:pPr algn="just"/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Фликеры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должны прикрепляться к детским коляскам, санкам, скейтбордам, велосипедам и обязательно со всех сторон.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2432768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32801" y="2950190"/>
            <a:ext cx="2484664" cy="3312885"/>
          </a:xfrm>
          <a:prstGeom prst="roundRect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</p:pic>
      <p:pic>
        <p:nvPicPr>
          <p:cNvPr id="11" name="Рисунок 10" descr="y_e54575f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704781" y="3462528"/>
            <a:ext cx="2851064" cy="2211864"/>
          </a:xfrm>
          <a:prstGeom prst="roundRect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825"/>
          <a:stretch>
            <a:fillRect/>
          </a:stretch>
        </p:blipFill>
        <p:spPr bwMode="auto">
          <a:xfrm>
            <a:off x="8956460" y="2889504"/>
            <a:ext cx="2408221" cy="2556706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6497"/>
          <a:stretch>
            <a:fillRect/>
          </a:stretch>
        </p:blipFill>
        <p:spPr bwMode="auto">
          <a:xfrm>
            <a:off x="6720300" y="4108704"/>
            <a:ext cx="2790834" cy="2020259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pic>
        <p:nvPicPr>
          <p:cNvPr id="9" name="Рисунок 8" descr="1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66058" y="381000"/>
            <a:ext cx="11103428" cy="606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1614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8530"/>
            <a:ext cx="12192000" cy="6888778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4500" y="773405"/>
            <a:ext cx="3105954" cy="2679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7475" y="3619651"/>
            <a:ext cx="3060734" cy="2750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5314" y="3655261"/>
            <a:ext cx="3164585" cy="2679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8209" y="773406"/>
            <a:ext cx="3025741" cy="2679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-39201"/>
            <a:ext cx="12192000" cy="6888778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4525" y="893901"/>
            <a:ext cx="10072048" cy="5022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3191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2736</TotalTime>
  <Words>161</Words>
  <Application>Microsoft Office PowerPoint</Application>
  <PresentationFormat>Произвольный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Остин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78</cp:revision>
  <dcterms:created xsi:type="dcterms:W3CDTF">2018-10-19T11:17:47Z</dcterms:created>
  <dcterms:modified xsi:type="dcterms:W3CDTF">2022-10-17T05:58:48Z</dcterms:modified>
</cp:coreProperties>
</file>