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2" r:id="rId4"/>
    <p:sldId id="265" r:id="rId5"/>
    <p:sldId id="270" r:id="rId6"/>
    <p:sldId id="266" r:id="rId7"/>
    <p:sldId id="258" r:id="rId8"/>
    <p:sldId id="264" r:id="rId9"/>
    <p:sldId id="260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981470-B08A-48A6-B64D-03B748D5B9E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3881" y="1674674"/>
            <a:ext cx="67188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«Засветись!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 заметней на дороге!»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№12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О.В., Костюнина О.И.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942" y="47909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02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113" y="3048001"/>
            <a:ext cx="951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детям купите , родители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пусть на дороге их видят водители!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masvjet_assortimjent_aksjessuar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827" y="404055"/>
            <a:ext cx="11016343" cy="243885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imag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184" y="3445329"/>
            <a:ext cx="1933303" cy="3020786"/>
          </a:xfrm>
          <a:prstGeom prst="roundRect">
            <a:avLst/>
          </a:prstGeom>
          <a:ln w="57150"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1521245026058_540565_1440x960_1521245026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0803" y="1225303"/>
            <a:ext cx="3962400" cy="2815458"/>
          </a:xfrm>
          <a:prstGeom prst="round2SameRect">
            <a:avLst>
              <a:gd name="adj1" fmla="val 16667"/>
              <a:gd name="adj2" fmla="val 26991"/>
            </a:avLst>
          </a:prstGeom>
          <a:ln w="5715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08172" y="4332512"/>
            <a:ext cx="5769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ешеходы обязаны носить на одежде светоотражающие элементы при движении по проезжей части вне населенных пунктов в темное время суток. Ранее ношение светоотражателей носило рекомендательный характер.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g_og_1462878265226486628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6686" y="3444389"/>
            <a:ext cx="4324967" cy="2594499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910" y="554724"/>
            <a:ext cx="3672548" cy="265043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144" y="631371"/>
            <a:ext cx="925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Водителю легче заметить одежду ярких цветов!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нужно носить на одежде светоотражающие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– ФЛИКЕРЫ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Картинки по запросу светоотражающие наклейки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39968" y="3194304"/>
            <a:ext cx="2926079" cy="2253511"/>
          </a:xfrm>
          <a:prstGeom prst="rect">
            <a:avLst/>
          </a:prstGeom>
        </p:spPr>
      </p:pic>
      <p:pic>
        <p:nvPicPr>
          <p:cNvPr id="9" name="Рисунок 8" descr="841204068_m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7630" y="2412874"/>
            <a:ext cx="2390098" cy="2541264"/>
          </a:xfrm>
          <a:prstGeom prst="rect">
            <a:avLst/>
          </a:prstGeom>
        </p:spPr>
      </p:pic>
      <p:pic>
        <p:nvPicPr>
          <p:cNvPr id="10" name="Рисунок 5" descr="Картинки по запросу светоотражающий брасл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424" y="3834040"/>
            <a:ext cx="2651120" cy="229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 descr="Картинки по запросу светоотражающий брасл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392" y="4035641"/>
            <a:ext cx="2417631" cy="20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514" y="391886"/>
            <a:ext cx="11125200" cy="61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648" y="8530"/>
            <a:ext cx="12192000" cy="6888778"/>
          </a:xfrm>
          <a:prstGeom prst="rect">
            <a:avLst/>
          </a:prstGeom>
        </p:spPr>
      </p:pic>
      <p:pic>
        <p:nvPicPr>
          <p:cNvPr id="5" name="Рисунок 9" descr="Картинки по запросу светоотражатели на обув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918" y="755904"/>
            <a:ext cx="2702258" cy="21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Картинки по запросу светоотражатели носи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489" y="3485610"/>
            <a:ext cx="2749023" cy="25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Картинки по запросу светоотражатели носи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192" y="708766"/>
            <a:ext cx="2725184" cy="21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Картинки по запросу светоотражатели носи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266" y="708765"/>
            <a:ext cx="2988474" cy="224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 descr="Картинки по запросу светоотражатели носи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812" y="3473417"/>
            <a:ext cx="2708219" cy="251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1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0778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29" y="457200"/>
            <a:ext cx="10508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ношения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 быть видны с любого направления. Нельзя носить светоотражатель только с одной стороны. Проезжая с другой стороны водитель его просто не заметит.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пешеходе должно находиться не менее 4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 левой и правой руках, на груди и спине. Чем больше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 лучше. Особенно это касается маленьких детей. Из-за своего маленького роста дети почти незаметны для автомобилиста.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прикрепляться к детским коляскам, санкам, скейтбордам, велосипедам и обязательно со всех сторон.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43276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2801" y="2950190"/>
            <a:ext cx="2484664" cy="3312885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y_e54575f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4781" y="3462528"/>
            <a:ext cx="2851064" cy="2211864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25"/>
          <a:stretch>
            <a:fillRect/>
          </a:stretch>
        </p:blipFill>
        <p:spPr bwMode="auto">
          <a:xfrm>
            <a:off x="8956460" y="2889504"/>
            <a:ext cx="2408221" cy="255670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97"/>
          <a:stretch>
            <a:fillRect/>
          </a:stretch>
        </p:blipFill>
        <p:spPr bwMode="auto">
          <a:xfrm>
            <a:off x="6720300" y="4108704"/>
            <a:ext cx="2790834" cy="202025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058" y="381000"/>
            <a:ext cx="11103428" cy="60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30"/>
            <a:ext cx="12192000" cy="688877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500" y="773405"/>
            <a:ext cx="3105954" cy="26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619651"/>
            <a:ext cx="3060734" cy="275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14" y="3655261"/>
            <a:ext cx="3164585" cy="26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209" y="773406"/>
            <a:ext cx="3025741" cy="26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9201"/>
            <a:ext cx="12192000" cy="6888778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25" y="893901"/>
            <a:ext cx="10072048" cy="50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2736</TotalTime>
  <Words>161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2018-10-19T11:17:47Z</dcterms:created>
  <dcterms:modified xsi:type="dcterms:W3CDTF">2022-10-17T05:58:48Z</dcterms:modified>
</cp:coreProperties>
</file>