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B7B7-C499-4079-8225-44F63528DFB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6AD7-FBCB-4EAD-B38E-71552A900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06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B7B7-C499-4079-8225-44F63528DFB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6AD7-FBCB-4EAD-B38E-71552A900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24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B7B7-C499-4079-8225-44F63528DFB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6AD7-FBCB-4EAD-B38E-71552A900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286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B7B7-C499-4079-8225-44F63528DFB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6AD7-FBCB-4EAD-B38E-71552A900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98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B7B7-C499-4079-8225-44F63528DFB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6AD7-FBCB-4EAD-B38E-71552A900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210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B7B7-C499-4079-8225-44F63528DFB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6AD7-FBCB-4EAD-B38E-71552A900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85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B7B7-C499-4079-8225-44F63528DFB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6AD7-FBCB-4EAD-B38E-71552A900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31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B7B7-C499-4079-8225-44F63528DFB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6AD7-FBCB-4EAD-B38E-71552A900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4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B7B7-C499-4079-8225-44F63528DFB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6AD7-FBCB-4EAD-B38E-71552A900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416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B7B7-C499-4079-8225-44F63528DFB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6AD7-FBCB-4EAD-B38E-71552A900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34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B7B7-C499-4079-8225-44F63528DFB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6AD7-FBCB-4EAD-B38E-71552A900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566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DB7B7-C499-4079-8225-44F63528DFB9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6AD7-FBCB-4EAD-B38E-71552A900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604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597275"/>
            <a:ext cx="4117975" cy="5699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</a:rPr>
              <a:t> развлечение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75"/>
          <a:stretch/>
        </p:blipFill>
        <p:spPr bwMode="auto">
          <a:xfrm>
            <a:off x="3059832" y="404664"/>
            <a:ext cx="3216928" cy="2808312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Аня\Desktop\16689511785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592288" cy="2276872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я\Desktop\16689511785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4286" y="188640"/>
            <a:ext cx="2528814" cy="2304256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я\Desktop\16689511785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3024336" cy="2376264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я\Desktop\16689511785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592287" cy="2232248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ня\Desktop\16689511785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2465115" cy="2304256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59832" y="350100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рождения Деда мороза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927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USER</cp:lastModifiedBy>
  <cp:revision>4</cp:revision>
  <dcterms:created xsi:type="dcterms:W3CDTF">2022-11-20T13:24:03Z</dcterms:created>
  <dcterms:modified xsi:type="dcterms:W3CDTF">2022-11-21T05:24:22Z</dcterms:modified>
</cp:coreProperties>
</file>