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DBF-1FA3-47A5-93FB-EA6379B5FED9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BD57-D626-4A03-B0B2-2FEA11206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857256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</a:rPr>
              <a:t>Ноября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День народного единства</a:t>
            </a:r>
          </a:p>
        </p:txBody>
      </p:sp>
      <p:pic>
        <p:nvPicPr>
          <p:cNvPr id="1031" name="Picture 7" descr="C:\Users\Наталья\Desktop\1625579604_22-kartinkin-com-p-fon-rossiiskii-flag-razmitii-krasivie-foni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374"/>
            <a:ext cx="9144000" cy="5301890"/>
          </a:xfrm>
          <a:prstGeom prst="rect">
            <a:avLst/>
          </a:prstGeom>
          <a:noFill/>
        </p:spPr>
      </p:pic>
      <p:pic>
        <p:nvPicPr>
          <p:cNvPr id="11" name="Picture 4" descr="C:\Users\Наталья\Desktop\4ноября\IMG_5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528392" cy="252028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2" name="Picture 6" descr="C:\Users\Наталья\Desktop\4ноября\IMG_5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96952"/>
            <a:ext cx="3500462" cy="25132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3" name="Picture 5" descr="C:\Users\Наталья\Desktop\4ноября\IMG_5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996952"/>
            <a:ext cx="3456384" cy="25202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4" name="Picture 3" descr="C:\Users\Наталья\Desktop\4ноября\IMG_58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88640"/>
            <a:ext cx="3500462" cy="25202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3</cp:revision>
  <dcterms:created xsi:type="dcterms:W3CDTF">2022-11-06T11:37:48Z</dcterms:created>
  <dcterms:modified xsi:type="dcterms:W3CDTF">2022-11-07T08:48:06Z</dcterms:modified>
</cp:coreProperties>
</file>