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66" r:id="rId12"/>
    <p:sldId id="272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2952947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285728"/>
            <a:ext cx="3853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Gabriola" pitchFamily="82" charset="0"/>
              </a:rPr>
              <a:t>МАДОУ ЦРР №7  группа №12  </a:t>
            </a:r>
          </a:p>
          <a:p>
            <a:pPr algn="r"/>
            <a:r>
              <a:rPr lang="ru-RU" i="1" dirty="0" smtClean="0">
                <a:latin typeface="Gabriola" pitchFamily="82" charset="0"/>
              </a:rPr>
              <a:t>выполнили воспитатели Князева О.В., Костюнина О.И.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Click="0" advTm="6000">
        <p:fade thruBlk="1"/>
      </p:transition>
    </mc:Choice>
    <mc:Fallback>
      <p:transition spd="slow" advClick="0" advTm="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096072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572125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4611231"/>
            <a:ext cx="8358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Родительское благословление много значит. Кажется, будто за спиной появляются крылья, хочется мчаться на всех парусах, стремясь к достижению цели. «</a:t>
            </a:r>
            <a:r>
              <a:rPr lang="ru-RU" sz="2800" i="1" dirty="0" smtClean="0">
                <a:latin typeface="Monotype Corsiva" pitchFamily="66" charset="0"/>
              </a:rPr>
              <a:t>Материнское благословение в воде не тонет, в огне не горит</a:t>
            </a:r>
            <a:r>
              <a:rPr lang="ru-RU" sz="2800" dirty="0" smtClean="0">
                <a:latin typeface="Monotype Corsiva" pitchFamily="66" charset="0"/>
              </a:rPr>
              <a:t>» — гласит народная мудрость.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rud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426200" cy="427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4611231"/>
            <a:ext cx="8501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Руки у мамы – золотые. Что только она не умеет делать! Варить, стряпать, работать в саду, шить, вязать, вышивать крестиком, прибираться в доме, нянчить малыша. 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816424" cy="298926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005040" cy="27363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4005040" cy="309634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69" y="3573016"/>
            <a:ext cx="3783584" cy="273630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4570006"/>
      </p:ext>
    </p:extLst>
  </p:cSld>
  <p:clrMapOvr>
    <a:masterClrMapping/>
  </p:clrMapOvr>
  <p:transition spd="slow" advClick="0" advTm="6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001117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357688" y="542925"/>
            <a:ext cx="4786312" cy="6315075"/>
          </a:xfrm>
        </p:spPr>
      </p:pic>
      <p:sp>
        <p:nvSpPr>
          <p:cNvPr id="5" name="TextBox 4"/>
          <p:cNvSpPr txBox="1"/>
          <p:nvPr/>
        </p:nvSpPr>
        <p:spPr>
          <a:xfrm>
            <a:off x="357158" y="2500306"/>
            <a:ext cx="41434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«Ни один подарок маме не будет равен подарку, который она подарила нам, - жизни!»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ma4_0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0"/>
            <a:ext cx="8660149" cy="4660339"/>
          </a:xfrm>
        </p:spPr>
      </p:pic>
      <p:sp>
        <p:nvSpPr>
          <p:cNvPr id="5" name="TextBox 4"/>
          <p:cNvSpPr txBox="1"/>
          <p:nvPr/>
        </p:nvSpPr>
        <p:spPr>
          <a:xfrm>
            <a:off x="357158" y="4929198"/>
            <a:ext cx="8429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Давайте беречь наших мам! Пусть они всегда будут молодыми и здоровыми, а невзгоды обходят пусть их стороной!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15292009_mother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959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29256" y="2214554"/>
            <a:ext cx="357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Мама — первое слово,</a:t>
            </a:r>
            <a:b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Главное слово в каждой судьбе.</a:t>
            </a:r>
            <a:b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Мама жизнь подарила,</a:t>
            </a:r>
            <a:b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Мир подарила мне и тебе!</a:t>
            </a:r>
            <a:endParaRPr lang="ru-RU" sz="2800" dirty="0"/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7" y="0"/>
            <a:ext cx="9144000" cy="420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4572008"/>
            <a:ext cx="878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Самый лучший на свете человек – это, конечно же, мама. За что мы любим свою маму? За то, что она ласковая и </a:t>
            </a:r>
            <a:r>
              <a:rPr lang="ru-RU" sz="2800" dirty="0" smtClean="0">
                <a:latin typeface="Monotype Corsiva" pitchFamily="66" charset="0"/>
              </a:rPr>
              <a:t>добрая</a:t>
            </a:r>
            <a:r>
              <a:rPr lang="ru-RU" sz="3200" dirty="0" smtClean="0">
                <a:latin typeface="Monotype Corsiva" pitchFamily="66" charset="0"/>
              </a:rPr>
              <a:t>, за то, что умеет нас приголубить </a:t>
            </a:r>
          </a:p>
          <a:p>
            <a:r>
              <a:rPr lang="ru-RU" sz="3200" dirty="0" smtClean="0">
                <a:latin typeface="Monotype Corsiva" pitchFamily="66" charset="0"/>
              </a:rPr>
              <a:t>и пожалеть.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esnja_o_mame_mama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364038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4214818"/>
            <a:ext cx="8072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С мамой никогда не бывает скучно. Она много знает, и всегда нам поможет. Мама дарит нам ощущение счастья, переживает за нас, поддерживает в трудную минуту. Но, главное, мы любим её за то, что она просто мама.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775733" cy="295408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menyu-dlya-kormyashey-mami-soveti-postepennoe-pohudenie-bez-vreda-zdorovyu-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6572250" cy="3549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7" y="4572008"/>
            <a:ext cx="82868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Мама – это самый дорогой человек на свете. Как только человек рождается на свет, он видит добрые глаза своей матери. Если она куда-то уходит по делам, то младенец будет безутешно плакать, потеряв её. Первое слово, произносимое малышом, это, как правило, слово «мама».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098098" cy="266429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692"/>
            <a:ext cx="2952328" cy="298128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2304255" cy="460851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0"/>
            <a:ext cx="2808312" cy="511341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3122768"/>
      </p:ext>
    </p:extLst>
  </p:cSld>
  <p:clrMapOvr>
    <a:masterClrMapping/>
  </p:clrMapOvr>
  <p:transition spd="slow" advClick="0" advTm="6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61818_s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356100" cy="387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5720" y="4429132"/>
            <a:ext cx="800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Ребенок подрастет и мама ведёт его в детский сад, потом в школу. И вот уже мама — наш лучший советчик и друг. Мы делимся с ней своими мыслями и идеями, рассказываем о своих чувствах, о том, что у нас получилось, а над чем нужно ещё поработать.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816424" cy="370434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528392" cy="48736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800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Мама может быть требовательной и строгой, но мы не обижаемся на неё, потому что знаем: она желает нам только добра.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70029" cy="478375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3240088" cy="4413250"/>
          </a:xfr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8596" y="357166"/>
            <a:ext cx="8429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Улыбка мамы — самая дорогая на свете. Ведь когда она улыбается, значит всё хорошо, и любые трудности преодолимы. Мы рады, когда мама поддерживает нас в добрых начинаниях, даёт совет.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2856"/>
            <a:ext cx="3096344" cy="43924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163</TotalTime>
  <Words>389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Цыганова С.И.</dc:creator>
  <cp:lastModifiedBy>Михаил</cp:lastModifiedBy>
  <cp:revision>18</cp:revision>
  <dcterms:created xsi:type="dcterms:W3CDTF">2016-11-04T07:54:25Z</dcterms:created>
  <dcterms:modified xsi:type="dcterms:W3CDTF">2022-11-28T16:21:38Z</dcterms:modified>
</cp:coreProperties>
</file>