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9" r:id="rId4"/>
    <p:sldId id="260" r:id="rId5"/>
    <p:sldId id="261" r:id="rId6"/>
    <p:sldId id="271" r:id="rId7"/>
    <p:sldId id="262" r:id="rId8"/>
    <p:sldId id="263" r:id="rId9"/>
    <p:sldId id="264" r:id="rId10"/>
    <p:sldId id="265" r:id="rId11"/>
    <p:sldId id="266" r:id="rId12"/>
    <p:sldId id="272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 advClick="0" advTm="6000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 advClick="0" advTm="6000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 advClick="0" advTm="6000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 advClick="0" advTm="6000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 advClick="0" advTm="6000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6000"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29529476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76056" y="285728"/>
            <a:ext cx="3853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Gabriola" pitchFamily="82" charset="0"/>
              </a:rPr>
              <a:t>МАДОУ ЦРР №7  группа №12  </a:t>
            </a:r>
          </a:p>
          <a:p>
            <a:pPr algn="r"/>
            <a:r>
              <a:rPr lang="ru-RU" i="1" dirty="0" smtClean="0">
                <a:latin typeface="Gabriola" pitchFamily="82" charset="0"/>
              </a:rPr>
              <a:t>выполнили воспитатели Князева О.В., Костюнина О.И.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000" advClick="0" advTm="6000">
        <p:fade thruBlk="1"/>
      </p:transition>
    </mc:Choice>
    <mc:Fallback>
      <p:transition spd="slow" advClick="0" advTm="6000"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0960727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88640"/>
            <a:ext cx="5572125" cy="4457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14282" y="4611231"/>
            <a:ext cx="83582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Родительское благословление много значит. Кажется, будто за спиной появляются крылья, хочется мчаться на всех парусах, стремясь к достижению цели. «</a:t>
            </a:r>
            <a:r>
              <a:rPr lang="ru-RU" sz="2800" i="1" dirty="0" smtClean="0">
                <a:latin typeface="Monotype Corsiva" pitchFamily="66" charset="0"/>
              </a:rPr>
              <a:t>Материнское благословение в воде не тонет, в огне не горит</a:t>
            </a:r>
            <a:r>
              <a:rPr lang="ru-RU" sz="2800" dirty="0" smtClean="0">
                <a:latin typeface="Monotype Corsiva" pitchFamily="66" charset="0"/>
              </a:rPr>
              <a:t>» — гласит народная мудрость.</a:t>
            </a:r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6000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trud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88640"/>
            <a:ext cx="6426200" cy="4279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5720" y="4611231"/>
            <a:ext cx="85011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Руки у мамы – золотые. Что только она не умеет делать! Варить, стряпать, работать в саду, шить, вязать, вышивать крестиком, прибираться в доме, нянчить малыша. </a:t>
            </a:r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6000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0648"/>
            <a:ext cx="3816424" cy="2989263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73016"/>
            <a:ext cx="4005040" cy="273630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8"/>
            <a:ext cx="4005040" cy="3096344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669" y="3573016"/>
            <a:ext cx="3783584" cy="2736304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84570006"/>
      </p:ext>
    </p:extLst>
  </p:cSld>
  <p:clrMapOvr>
    <a:masterClrMapping/>
  </p:clrMapOvr>
  <p:transition spd="slow" advClick="0" advTm="6000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6001117.pn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4357688" y="542925"/>
            <a:ext cx="4786312" cy="6315075"/>
          </a:xfrm>
        </p:spPr>
      </p:pic>
      <p:sp>
        <p:nvSpPr>
          <p:cNvPr id="5" name="TextBox 4"/>
          <p:cNvSpPr txBox="1"/>
          <p:nvPr/>
        </p:nvSpPr>
        <p:spPr>
          <a:xfrm>
            <a:off x="357158" y="2500306"/>
            <a:ext cx="414340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«Ни один подарок маме не будет равен подарку, который она подарила нам, - жизни!»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 advClick="0" advTm="6000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mama4_0.jpg"/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0"/>
            <a:ext cx="8660149" cy="4660339"/>
          </a:xfrm>
        </p:spPr>
      </p:pic>
      <p:sp>
        <p:nvSpPr>
          <p:cNvPr id="5" name="TextBox 4"/>
          <p:cNvSpPr txBox="1"/>
          <p:nvPr/>
        </p:nvSpPr>
        <p:spPr>
          <a:xfrm>
            <a:off x="357158" y="4929198"/>
            <a:ext cx="84296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Давайте беречь наших мам! Пусть они всегда будут молодыми и здоровыми, а невзгоды обходят пусть их стороной!</a:t>
            </a:r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6000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315292009_mother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69595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429256" y="2214554"/>
            <a:ext cx="35719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 Мама — первое слово,</a:t>
            </a:r>
            <a:b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Главное слово в каждой судьбе.</a:t>
            </a:r>
            <a:b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Мама жизнь подарила,</a:t>
            </a:r>
            <a:b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Мир подарила мне и тебе!</a:t>
            </a:r>
            <a:endParaRPr lang="ru-RU" sz="2800" dirty="0"/>
          </a:p>
        </p:txBody>
      </p:sp>
    </p:spTree>
  </p:cSld>
  <p:clrMapOvr>
    <a:masterClrMapping/>
  </p:clrMapOvr>
  <p:transition spd="slow" advClick="0" advTm="6000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.jpg"/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67" y="0"/>
            <a:ext cx="9144000" cy="4200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4282" y="4572008"/>
            <a:ext cx="878687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Monotype Corsiva" pitchFamily="66" charset="0"/>
              </a:rPr>
              <a:t>Самый лучший на свете человек – это, конечно же, мама. За что мы любим свою маму? За то, что она ласковая и </a:t>
            </a:r>
            <a:r>
              <a:rPr lang="ru-RU" sz="2800" dirty="0" smtClean="0">
                <a:latin typeface="Monotype Corsiva" pitchFamily="66" charset="0"/>
              </a:rPr>
              <a:t>добрая</a:t>
            </a:r>
            <a:r>
              <a:rPr lang="ru-RU" sz="3200" dirty="0" smtClean="0">
                <a:latin typeface="Monotype Corsiva" pitchFamily="66" charset="0"/>
              </a:rPr>
              <a:t>, за то, что умеет нас приголубить </a:t>
            </a:r>
          </a:p>
          <a:p>
            <a:r>
              <a:rPr lang="ru-RU" sz="3200" dirty="0" smtClean="0">
                <a:latin typeface="Monotype Corsiva" pitchFamily="66" charset="0"/>
              </a:rPr>
              <a:t>и пожалеть.</a:t>
            </a:r>
            <a:endParaRPr lang="ru-RU" sz="32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6000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esnja_o_mame_mama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4364038" cy="3095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5720" y="4214818"/>
            <a:ext cx="80724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С мамой никогда не бывает скучно. Она много знает, и всегда нам поможет. Мама дарит нам ощущение счастья, переживает за нас, поддерживает в трудную минуту. Но, главное, мы любим её за то, что она просто мама.</a:t>
            </a:r>
            <a:endParaRPr lang="ru-RU" sz="2800" dirty="0">
              <a:latin typeface="Monotype Corsiva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24744"/>
            <a:ext cx="3775733" cy="295408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6000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menyu-dlya-kormyashey-mami-soveti-postepennoe-pohudenie-bez-vreda-zdorovyu-2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899592" y="548680"/>
            <a:ext cx="6572250" cy="3549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28597" y="4572008"/>
            <a:ext cx="828680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Мама – это самый дорогой человек на свете. Как только человек рождается на свет, он видит добрые глаза своей матери. Если она куда-то уходит по делам, то младенец будет безутешно плакать, потеряв её. Первое слово, произносимое малышом, это, как правило, слово «мама».</a:t>
            </a:r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6000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89040"/>
            <a:ext cx="3098098" cy="2664296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1692"/>
            <a:ext cx="2952328" cy="2981284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060848"/>
            <a:ext cx="2304255" cy="4608512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48680"/>
            <a:ext cx="2808312" cy="5113412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13122768"/>
      </p:ext>
    </p:extLst>
  </p:cSld>
  <p:clrMapOvr>
    <a:masterClrMapping/>
  </p:clrMapOvr>
  <p:transition spd="slow" advClick="0" advTm="6000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261818_s1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4356100" cy="3875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85720" y="4429132"/>
            <a:ext cx="80010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Ребенок подрастет и мама ведёт его в детский сад, потом в школу. И вот уже мама — наш лучший советчик и друг. Мы делимся с ней своими мыслями и идеями, рассказываем о своих чувствах, о том, что у нас получилось, а над чем нужно ещё поработать.</a:t>
            </a:r>
            <a:endParaRPr lang="ru-RU" sz="2800" dirty="0">
              <a:latin typeface="Monotype Corsiva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20688"/>
            <a:ext cx="3816424" cy="3704348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6000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72816"/>
            <a:ext cx="3528392" cy="487362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8596" y="428604"/>
            <a:ext cx="80010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Мама может быть требовательной и строгой, но мы не обижаемся на неё, потому что знаем: она желает нам только добра.</a:t>
            </a:r>
            <a:endParaRPr lang="ru-RU" sz="2800" dirty="0">
              <a:latin typeface="Monotype Corsiva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3370029" cy="4783753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6000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132856"/>
            <a:ext cx="3240088" cy="4413250"/>
          </a:xfrm>
          <a:ln w="19050">
            <a:solidFill>
              <a:schemeClr val="accent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28596" y="357166"/>
            <a:ext cx="84296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Улыбка мамы — самая дорогая на свете. Ведь когда она улыбается, значит всё хорошо, и любые трудности преодолимы. Мы рады, когда мама поддерживает нас в добрых начинаниях, даёт совет.</a:t>
            </a:r>
            <a:endParaRPr lang="ru-RU" sz="2800" dirty="0">
              <a:latin typeface="Monotype Corsiva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132856"/>
            <a:ext cx="3096344" cy="439248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</p:cSld>
  <p:clrMapOvr>
    <a:masterClrMapping/>
  </p:clrMapOvr>
  <p:transition spd="slow" advClick="0" advTm="6000"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163</TotalTime>
  <Words>389</Words>
  <Application>Microsoft Office PowerPoint</Application>
  <PresentationFormat>Экран (4:3)</PresentationFormat>
  <Paragraphs>14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Цыганова С.И.</dc:creator>
  <cp:lastModifiedBy>Михаил</cp:lastModifiedBy>
  <cp:revision>18</cp:revision>
  <dcterms:created xsi:type="dcterms:W3CDTF">2016-11-04T07:54:25Z</dcterms:created>
  <dcterms:modified xsi:type="dcterms:W3CDTF">2022-11-28T16:21:38Z</dcterms:modified>
</cp:coreProperties>
</file>