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684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947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723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739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232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010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576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08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131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346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89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469EE-8E7B-4D4E-AD4F-B95D85855019}" type="datetimeFigureOut">
              <a:rPr lang="ru-RU" smtClean="0"/>
              <a:pPr/>
              <a:t>29.11.2022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6F3FB-80D5-408E-8FDE-1A43930FA2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35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2.docx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39577441"/>
              </p:ext>
            </p:extLst>
          </p:nvPr>
        </p:nvGraphicFramePr>
        <p:xfrm>
          <a:off x="0" y="14468"/>
          <a:ext cx="9144000" cy="6843531"/>
        </p:xfrm>
        <a:graphic>
          <a:graphicData uri="http://schemas.openxmlformats.org/presentationml/2006/ole">
            <p:oleObj spid="_x0000_s2051" name="Документ" r:id="rId3" imgW="5946193" imgH="4787791" progId="Word.Document.12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19672" y="249289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декабря  - Международный день инвалидов.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93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643258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33" name="Документ" r:id="rId3" imgW="5946193" imgH="4787791" progId="Word.Document.12">
              <p:embed/>
            </p:oleObj>
          </a:graphicData>
        </a:graphic>
      </p:graphicFrame>
      <p:pic>
        <p:nvPicPr>
          <p:cNvPr id="1028" name="Picture 4" descr="C:\Users\Аня\Desktop\166972645664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229" t="17161" b="13923"/>
          <a:stretch>
            <a:fillRect/>
          </a:stretch>
        </p:blipFill>
        <p:spPr bwMode="auto">
          <a:xfrm>
            <a:off x="1331640" y="1268760"/>
            <a:ext cx="2998122" cy="1872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ня\Desktop\166972645662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971" t="5365" r="17736" b="31482"/>
          <a:stretch>
            <a:fillRect/>
          </a:stretch>
        </p:blipFill>
        <p:spPr bwMode="auto">
          <a:xfrm>
            <a:off x="4719806" y="980728"/>
            <a:ext cx="2967487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Аня\Desktop\166972645661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768" t="32817" r="8932"/>
          <a:stretch>
            <a:fillRect/>
          </a:stretch>
        </p:blipFill>
        <p:spPr bwMode="auto">
          <a:xfrm>
            <a:off x="323528" y="4509120"/>
            <a:ext cx="2664296" cy="20501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Аня\Desktop\1669726456578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337" t="26254" r="-2618" b="8112"/>
          <a:stretch>
            <a:fillRect/>
          </a:stretch>
        </p:blipFill>
        <p:spPr bwMode="auto">
          <a:xfrm>
            <a:off x="5724128" y="4509120"/>
            <a:ext cx="3203848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941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Документ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Аня</dc:creator>
  <cp:lastModifiedBy>Михаил</cp:lastModifiedBy>
  <cp:revision>4</cp:revision>
  <dcterms:created xsi:type="dcterms:W3CDTF">2022-11-29T13:09:17Z</dcterms:created>
  <dcterms:modified xsi:type="dcterms:W3CDTF">2022-11-29T15:46:31Z</dcterms:modified>
</cp:coreProperties>
</file>