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94" r:id="rId2"/>
    <p:sldId id="416" r:id="rId3"/>
    <p:sldId id="428" r:id="rId4"/>
    <p:sldId id="432" r:id="rId5"/>
    <p:sldId id="453" r:id="rId6"/>
    <p:sldId id="452" r:id="rId7"/>
    <p:sldId id="44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4" autoAdjust="0"/>
    <p:restoredTop sz="96435" autoAdjust="0"/>
  </p:normalViewPr>
  <p:slideViewPr>
    <p:cSldViewPr>
      <p:cViewPr>
        <p:scale>
          <a:sx n="62" d="100"/>
          <a:sy n="62" d="100"/>
        </p:scale>
        <p:origin x="-1158" y="-9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E1CB1-FDAA-4E3F-A1E2-C7425AA33136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F86EB-86A5-4826-ABAC-29E9D448F5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2357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D30F0C7-7101-4FF8-846A-91215F5DBA03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dmludinovo.ru/files/news/news_12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054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95736" y="2204864"/>
            <a:ext cx="547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endParaRPr lang="ru-RU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bro74.ru/images/catalog/8e8dff4ca1a6ebf2f74c5868e350fb8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97152"/>
          </a:xfrm>
          <a:prstGeom prst="rect">
            <a:avLst/>
          </a:prstGeom>
          <a:noFill/>
        </p:spPr>
      </p:pic>
      <p:sp>
        <p:nvSpPr>
          <p:cNvPr id="10" name="Подзаголовок 9"/>
          <p:cNvSpPr>
            <a:spLocks noGrp="1"/>
          </p:cNvSpPr>
          <p:nvPr>
            <p:ph type="subTitle" idx="4294967295"/>
          </p:nvPr>
        </p:nvSpPr>
        <p:spPr>
          <a:xfrm>
            <a:off x="1839913" y="3332163"/>
            <a:ext cx="7304087" cy="333692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r"/>
            <a:endParaRPr lang="ru-RU" dirty="0" smtClean="0"/>
          </a:p>
          <a:p>
            <a:pPr algn="r">
              <a:buNone/>
            </a:pPr>
            <a:r>
              <a:rPr lang="ru-RU" dirty="0" smtClean="0"/>
              <a:t>выполнили воспитатели</a:t>
            </a:r>
          </a:p>
          <a:p>
            <a:pPr algn="r">
              <a:buNone/>
            </a:pPr>
            <a:r>
              <a:rPr lang="ru-RU" dirty="0" smtClean="0"/>
              <a:t> Костюнина О.И., Князева О.В.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196752"/>
            <a:ext cx="4355976" cy="511197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i="1" dirty="0" smtClean="0"/>
              <a:t>3 декабря все страны отмечают международный День инвалидов. Это напоминание нам, что есть люди, которые нуждаются в нашей помощи, защите, </a:t>
            </a:r>
          </a:p>
          <a:p>
            <a:pPr algn="ctr">
              <a:buNone/>
            </a:pPr>
            <a:r>
              <a:rPr lang="ru-RU" i="1" dirty="0" smtClean="0"/>
              <a:t>уважении, </a:t>
            </a:r>
            <a:r>
              <a:rPr lang="ru-RU" b="1" i="1" dirty="0" smtClean="0"/>
              <a:t>доброжелательности</a:t>
            </a:r>
            <a:endParaRPr lang="ru-RU" b="1" dirty="0"/>
          </a:p>
        </p:txBody>
      </p:sp>
      <p:pic>
        <p:nvPicPr>
          <p:cNvPr id="8" name="Picture 2" descr="http://www.askmeoneducation.com/sites/default/files/schools-for-differently-ab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0"/>
            <a:ext cx="478802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s00.infourok.ru/images/doc/125/146894/hello_html_m5f3aa7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347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ownloads\img26.jpg"/>
          <p:cNvPicPr>
            <a:picLocks noChangeAspect="1" noChangeArrowheads="1"/>
          </p:cNvPicPr>
          <p:nvPr/>
        </p:nvPicPr>
        <p:blipFill>
          <a:blip r:embed="rId2" cstate="print"/>
          <a:srcRect l="14209" t="29146" r="14748" b="6732"/>
          <a:stretch>
            <a:fillRect/>
          </a:stretch>
        </p:blipFill>
        <p:spPr bwMode="auto">
          <a:xfrm>
            <a:off x="3851920" y="1268760"/>
            <a:ext cx="4968552" cy="44644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476672"/>
            <a:ext cx="30963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Что мы можем сделать, чтобы мир стал лучше?</a:t>
            </a:r>
          </a:p>
          <a:p>
            <a:pPr algn="ctr"/>
            <a:r>
              <a:rPr lang="ru-RU" sz="2400" b="1" i="1" dirty="0" smtClean="0"/>
              <a:t>Главное, необходимо помнить: инвалидом, к сожалению, может стать каждый! Инвалид – такой же человек, как и все, только жить ему гораздо труднее, чем человеку здоровому! Лишь доброта и участие  спасут мир!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9" y="3501008"/>
            <a:ext cx="4032448" cy="295232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32656"/>
            <a:ext cx="4032449" cy="28803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501008"/>
            <a:ext cx="4228686" cy="295232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32656"/>
            <a:ext cx="4194799" cy="28803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988596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nsv.kazantrud.ru:8090/documents/45492/0/%D0%A1%D0%BB%D0%B5%D1%82_2.jpg/5f443133-3d5b-4b33-a5c2-9f7aef9b247a?t=1384519160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2182</TotalTime>
  <Words>89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USER</cp:lastModifiedBy>
  <cp:revision>168</cp:revision>
  <dcterms:created xsi:type="dcterms:W3CDTF">2015-04-22T12:29:34Z</dcterms:created>
  <dcterms:modified xsi:type="dcterms:W3CDTF">2022-12-05T05:18:37Z</dcterms:modified>
</cp:coreProperties>
</file>