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3" d="100"/>
          <a:sy n="93" d="100"/>
        </p:scale>
        <p:origin x="-468" y="-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1616594990_21-p-fon-dlya-prezentatsii-osen-2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339752" y="188640"/>
            <a:ext cx="4500594" cy="3571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Осеннее развлечение «В гостях у осени»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IMG-7fbf50737a5a0e6fc40e57b065e2a589-V.jpg"/>
          <p:cNvPicPr>
            <a:picLocks noChangeAspect="1"/>
          </p:cNvPicPr>
          <p:nvPr/>
        </p:nvPicPr>
        <p:blipFill>
          <a:blip r:embed="rId3" cstate="print"/>
          <a:srcRect l="3922" t="12698" r="56863" b="19047"/>
          <a:stretch>
            <a:fillRect/>
          </a:stretch>
        </p:blipFill>
        <p:spPr>
          <a:xfrm>
            <a:off x="539552" y="692696"/>
            <a:ext cx="1928826" cy="2520280"/>
          </a:xfrm>
          <a:prstGeom prst="rect">
            <a:avLst/>
          </a:prstGeom>
          <a:ln w="19050">
            <a:solidFill>
              <a:srgbClr val="FFC00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Рисунок 6" descr="IMG-09c5b990780c816133b0fca02153deb5-V.jpg"/>
          <p:cNvPicPr>
            <a:picLocks noChangeAspect="1"/>
          </p:cNvPicPr>
          <p:nvPr/>
        </p:nvPicPr>
        <p:blipFill>
          <a:blip r:embed="rId4" cstate="print"/>
          <a:srcRect t="20160"/>
          <a:stretch>
            <a:fillRect/>
          </a:stretch>
        </p:blipFill>
        <p:spPr>
          <a:xfrm>
            <a:off x="6732240" y="692696"/>
            <a:ext cx="2000228" cy="2520280"/>
          </a:xfrm>
          <a:prstGeom prst="rect">
            <a:avLst/>
          </a:prstGeom>
          <a:ln w="19050">
            <a:solidFill>
              <a:srgbClr val="FFC00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Рисунок 7" descr="IMG-52a0ddde85f0bd5d28627694235d712f-V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491880" y="3501008"/>
            <a:ext cx="2160982" cy="2592288"/>
          </a:xfrm>
          <a:prstGeom prst="rect">
            <a:avLst/>
          </a:prstGeom>
          <a:ln w="19050">
            <a:solidFill>
              <a:srgbClr val="FFC00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Рисунок 8" descr="IMG-69d2ccb7b8e5bb514c336b63a7572c75-V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156176" y="3501008"/>
            <a:ext cx="2088232" cy="2592288"/>
          </a:xfrm>
          <a:prstGeom prst="rect">
            <a:avLst/>
          </a:prstGeom>
          <a:ln w="19050">
            <a:solidFill>
              <a:srgbClr val="FFC00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Рисунок 9" descr="IMG-b01706b6273f8b3e6c0a115d59b38a61-V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971600" y="3501008"/>
            <a:ext cx="2088232" cy="2571744"/>
          </a:xfrm>
          <a:prstGeom prst="rect">
            <a:avLst/>
          </a:prstGeom>
          <a:ln w="19050">
            <a:solidFill>
              <a:srgbClr val="FFC00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" name="Рисунок 10" descr="IMG-f89c89dd5b4103f75dacd0a5f591b8bf-V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915816" y="692696"/>
            <a:ext cx="3333741" cy="2500307"/>
          </a:xfrm>
          <a:prstGeom prst="rect">
            <a:avLst/>
          </a:prstGeom>
          <a:ln w="19050">
            <a:solidFill>
              <a:srgbClr val="FFC00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8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Lenovo</dc:creator>
  <cp:lastModifiedBy>USER</cp:lastModifiedBy>
  <cp:revision>3</cp:revision>
  <dcterms:created xsi:type="dcterms:W3CDTF">2022-10-25T10:32:02Z</dcterms:created>
  <dcterms:modified xsi:type="dcterms:W3CDTF">2022-10-25T10:41:12Z</dcterms:modified>
</cp:coreProperties>
</file>