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8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63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10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4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7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1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2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2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4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3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6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2FEB-009B-41F7-BB0E-ECF275626A8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45E712-574C-4BDE-93B1-ED627C66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92728"/>
            <a:ext cx="7766936" cy="141316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131127"/>
            <a:ext cx="8477442" cy="201660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добрых слов живёт немало,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всех добрее и важней одно: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слогов простое слово «МАМА».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нет на свете слов, дороже, чем оно!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3" y="2946398"/>
            <a:ext cx="3540491" cy="31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раздевалке для наших мам мы приготовили поздравления.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nip2\AppData\Local\Temp\Rar$DIa0.474\IMG_20221125_08560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r="8060" b="42376"/>
          <a:stretch/>
        </p:blipFill>
        <p:spPr bwMode="auto">
          <a:xfrm>
            <a:off x="4874761" y="2253672"/>
            <a:ext cx="4713277" cy="3326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nip2\AppData\Local\Temp\Rar$DIa0.904\IMG-d759c1e0def1b53d5b83f3e66e0fc6db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2"/>
          <a:stretch/>
        </p:blipFill>
        <p:spPr bwMode="auto">
          <a:xfrm>
            <a:off x="1106718" y="1930400"/>
            <a:ext cx="3234373" cy="4536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4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24291" r="19447" b="26689"/>
          <a:stretch/>
        </p:blipFill>
        <p:spPr>
          <a:xfrm>
            <a:off x="406400" y="665018"/>
            <a:ext cx="5080000" cy="1902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10" y="2964871"/>
            <a:ext cx="7449401" cy="3622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45383" y="988290"/>
            <a:ext cx="25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endParaRPr lang="ru-RU" sz="3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2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/>
          <a:stretch/>
        </p:blipFill>
        <p:spPr>
          <a:xfrm>
            <a:off x="4451927" y="3931549"/>
            <a:ext cx="2652197" cy="2719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/>
          <a:stretch/>
        </p:blipFill>
        <p:spPr>
          <a:xfrm>
            <a:off x="820652" y="1985818"/>
            <a:ext cx="3118080" cy="3782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9" b="16633"/>
          <a:stretch/>
        </p:blipFill>
        <p:spPr>
          <a:xfrm>
            <a:off x="5501268" y="1320800"/>
            <a:ext cx="4277129" cy="2342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9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48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День матери!</vt:lpstr>
      <vt:lpstr>В раздевалке для наших мам мы приготовили поздравления.</vt:lpstr>
      <vt:lpstr>Презентация PowerPoint</vt:lpstr>
      <vt:lpstr>Мастер класс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матери!</dc:title>
  <dc:creator>unip2011@yandex.ru</dc:creator>
  <cp:lastModifiedBy>unip2011@yandex.ru</cp:lastModifiedBy>
  <cp:revision>2</cp:revision>
  <dcterms:created xsi:type="dcterms:W3CDTF">2022-11-25T09:58:38Z</dcterms:created>
  <dcterms:modified xsi:type="dcterms:W3CDTF">2022-11-25T10:19:55Z</dcterms:modified>
</cp:coreProperties>
</file>