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09857-A472-4712-B87F-13745478A5F0}" type="datetimeFigureOut">
              <a:rPr lang="ru-RU" smtClean="0"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B5FF-1F7F-499A-8270-40A3982DC0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Users\USER\Desktop\1 группа\IMG-3fa2f17f64fc2bd7a43c426e83e30c50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esktop\1 группа\IMG-f2c4c91da803c9cb4f43ab9cf9e155ab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8367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67544" y="239263"/>
            <a:ext cx="80648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по ПДД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младшей группе: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 дорогу ты смотри и в беду не попади!»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Зайка попал под машину, у него поранена лапка. Ребята рассказали зайчику что мы должны переходить проезжую часть в специально отведенных местах и там, где установлен знак "Пешеходный переход". Он устанавливается в месте перехода проезжей части, рядом с разметкой пешеходного перехода, такая разметка называется "зебра".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знак совсем не сложный,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зато такой надежный,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Помогает он в пути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Нам дорогу перейти.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ребятами поиграли в дидактическое упражнение «Наша улица», сконструировали знак «Пешеходный переход».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106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2023-01-19T05:10:21Z</dcterms:created>
  <dcterms:modified xsi:type="dcterms:W3CDTF">2023-01-19T05:15:55Z</dcterms:modified>
</cp:coreProperties>
</file>